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10693400" cy="15125700"/>
  <p:notesSz cx="10693400" cy="151257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Raleway" panose="020B0503030101060003" pitchFamily="34" charset="77"/>
      <p:regular r:id="rId7"/>
      <p:bold r:id="rId8"/>
      <p:italic r:id="rId9"/>
      <p:boldItalic r:id="rId10"/>
    </p:embeddedFont>
    <p:embeddedFont>
      <p:font typeface="T-Star Pro" pitchFamily="2" charset="0"/>
      <p:regular r:id="rId11"/>
      <p:bold r:id="rId12"/>
      <p:italic r:id="rId13"/>
      <p:boldItalic r:id="rId14"/>
    </p:embeddedFont>
    <p:embeddedFont>
      <p:font typeface="T-Star Pro Heavy" pitchFamily="2" charset="0"/>
      <p:bold r:id="rId15"/>
      <p:italic r:id="rId16"/>
      <p:boldItalic r:id="rId17"/>
    </p:embeddedFont>
    <p:embeddedFont>
      <p:font typeface="T-StarPro-Heavy" pitchFamily="2" charset="0"/>
      <p:bold r:id="rId18"/>
      <p:italic r:id="rId19"/>
      <p:boldItalic r:id="rId20"/>
    </p:embeddedFont>
    <p:embeddedFont>
      <p:font typeface="T-StarPro-Medium" pitchFamily="2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04F74-4FF1-3F4E-BA15-5021AE7406B9}" v="5" dt="2023-09-01T12:37:37.4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53" d="100"/>
          <a:sy n="53" d="100"/>
        </p:scale>
        <p:origin x="35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font" Target="fonts/font16.fntdata"/><Relationship Id="rId26" Type="http://schemas.openxmlformats.org/officeDocument/2006/relationships/viewProps" Target="viewProps.xml"/><Relationship Id="rId3" Type="http://schemas.openxmlformats.org/officeDocument/2006/relationships/font" Target="fonts/font1.fntdata"/><Relationship Id="rId21" Type="http://schemas.openxmlformats.org/officeDocument/2006/relationships/font" Target="fonts/font19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font" Target="fonts/font1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4.fntdata"/><Relationship Id="rId20" Type="http://schemas.openxmlformats.org/officeDocument/2006/relationships/font" Target="fonts/font1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24" Type="http://schemas.openxmlformats.org/officeDocument/2006/relationships/font" Target="fonts/font22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23" Type="http://schemas.openxmlformats.org/officeDocument/2006/relationships/font" Target="fonts/font21.fntdata"/><Relationship Id="rId28" Type="http://schemas.openxmlformats.org/officeDocument/2006/relationships/tableStyles" Target="tableStyles.xml"/><Relationship Id="rId10" Type="http://schemas.openxmlformats.org/officeDocument/2006/relationships/font" Target="fonts/font8.fntdata"/><Relationship Id="rId19" Type="http://schemas.openxmlformats.org/officeDocument/2006/relationships/font" Target="fonts/font17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Relationship Id="rId22" Type="http://schemas.openxmlformats.org/officeDocument/2006/relationships/font" Target="fonts/font20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t Fritsche" userId="8f4f3d41-cb42-496c-b495-e36768aeaa85" providerId="ADAL" clId="{92404F74-4FF1-3F4E-BA15-5021AE7406B9}"/>
    <pc:docChg chg="undo custSel addSld delSld modSld">
      <pc:chgData name="Lorent Fritsche" userId="8f4f3d41-cb42-496c-b495-e36768aeaa85" providerId="ADAL" clId="{92404F74-4FF1-3F4E-BA15-5021AE7406B9}" dt="2023-09-01T12:40:11.716" v="102" actId="2696"/>
      <pc:docMkLst>
        <pc:docMk/>
      </pc:docMkLst>
      <pc:sldChg chg="addSp delSp modSp mod">
        <pc:chgData name="Lorent Fritsche" userId="8f4f3d41-cb42-496c-b495-e36768aeaa85" providerId="ADAL" clId="{92404F74-4FF1-3F4E-BA15-5021AE7406B9}" dt="2023-09-01T12:35:02.843" v="30" actId="1076"/>
        <pc:sldMkLst>
          <pc:docMk/>
          <pc:sldMk cId="0" sldId="256"/>
        </pc:sldMkLst>
        <pc:spChg chg="mod">
          <ac:chgData name="Lorent Fritsche" userId="8f4f3d41-cb42-496c-b495-e36768aeaa85" providerId="ADAL" clId="{92404F74-4FF1-3F4E-BA15-5021AE7406B9}" dt="2023-09-01T12:34:20.404" v="28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3:32.929" v="3" actId="1076"/>
          <ac:spMkLst>
            <pc:docMk/>
            <pc:sldMk cId="0" sldId="256"/>
            <ac:spMk id="3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4:00.539" v="24" actId="478"/>
          <ac:spMkLst>
            <pc:docMk/>
            <pc:sldMk cId="0" sldId="256"/>
            <ac:spMk id="3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3:59.501" v="23" actId="478"/>
          <ac:spMkLst>
            <pc:docMk/>
            <pc:sldMk cId="0" sldId="256"/>
            <ac:spMk id="35" creationId="{00000000-0000-0000-0000-000000000000}"/>
          </ac:spMkLst>
        </pc:spChg>
        <pc:spChg chg="add del mod">
          <ac:chgData name="Lorent Fritsche" userId="8f4f3d41-cb42-496c-b495-e36768aeaa85" providerId="ADAL" clId="{92404F74-4FF1-3F4E-BA15-5021AE7406B9}" dt="2023-09-01T12:34:01.184" v="26"/>
          <ac:spMkLst>
            <pc:docMk/>
            <pc:sldMk cId="0" sldId="256"/>
            <ac:spMk id="39" creationId="{C883B73E-8F8B-46C0-144D-58F24EC3959B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0" creationId="{67247C5A-EBA6-9E25-9DEA-2FC90C91A648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1" creationId="{23719F5A-D1E8-E88E-EF0B-C4A6C0CEA783}"/>
          </ac:spMkLst>
        </pc:spChg>
      </pc:sldChg>
      <pc:sldChg chg="addSp delSp modSp del mod">
        <pc:chgData name="Lorent Fritsche" userId="8f4f3d41-cb42-496c-b495-e36768aeaa85" providerId="ADAL" clId="{92404F74-4FF1-3F4E-BA15-5021AE7406B9}" dt="2023-09-01T12:40:11.704" v="101" actId="2696"/>
        <pc:sldMkLst>
          <pc:docMk/>
          <pc:sldMk cId="0" sldId="257"/>
        </pc:sldMkLst>
        <pc:spChg chg="mod">
          <ac:chgData name="Lorent Fritsche" userId="8f4f3d41-cb42-496c-b495-e36768aeaa85" providerId="ADAL" clId="{92404F74-4FF1-3F4E-BA15-5021AE7406B9}" dt="2023-09-01T12:38:47.845" v="100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7:07.534" v="78" actId="1076"/>
          <ac:spMkLst>
            <pc:docMk/>
            <pc:sldMk cId="0" sldId="257"/>
            <ac:spMk id="2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986" v="32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253" v="31" actId="478"/>
          <ac:spMkLst>
            <pc:docMk/>
            <pc:sldMk cId="0" sldId="257"/>
            <ac:spMk id="26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0" creationId="{E7AEC358-4467-DFFF-44F2-F18C56F6FAAA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1" creationId="{2F40F096-ACAA-5D0F-BCD0-ED007857CA19}"/>
          </ac:spMkLst>
        </pc:spChg>
        <pc:spChg chg="add del mod">
          <ac:chgData name="Lorent Fritsche" userId="8f4f3d41-cb42-496c-b495-e36768aeaa85" providerId="ADAL" clId="{92404F74-4FF1-3F4E-BA15-5021AE7406B9}" dt="2023-09-01T12:37:08.183" v="80"/>
          <ac:spMkLst>
            <pc:docMk/>
            <pc:sldMk cId="0" sldId="257"/>
            <ac:spMk id="42" creationId="{F7DE61DC-0371-8770-BEFF-92207DC41913}"/>
          </ac:spMkLst>
        </pc:spChg>
      </pc:sldChg>
      <pc:sldChg chg="addSp delSp modSp add del mod">
        <pc:chgData name="Lorent Fritsche" userId="8f4f3d41-cb42-496c-b495-e36768aeaa85" providerId="ADAL" clId="{92404F74-4FF1-3F4E-BA15-5021AE7406B9}" dt="2023-09-01T12:40:11.716" v="102" actId="2696"/>
        <pc:sldMkLst>
          <pc:docMk/>
          <pc:sldMk cId="3211154587" sldId="258"/>
        </pc:sldMkLst>
        <pc:spChg chg="mod">
          <ac:chgData name="Lorent Fritsche" userId="8f4f3d41-cb42-496c-b495-e36768aeaa85" providerId="ADAL" clId="{92404F74-4FF1-3F4E-BA15-5021AE7406B9}" dt="2023-09-01T12:38:41.541" v="99" actId="1076"/>
          <ac:spMkLst>
            <pc:docMk/>
            <pc:sldMk cId="3211154587" sldId="258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8:28.915" v="98" actId="948"/>
          <ac:spMkLst>
            <pc:docMk/>
            <pc:sldMk cId="3211154587" sldId="258"/>
            <ac:spMk id="24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5" creationId="{58A85B95-BA74-BBA9-6BCF-EE808F813754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6" creationId="{08607357-8188-ED8F-E3ED-0404968620A5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0" creationId="{E7AEC358-4467-DFFF-44F2-F18C56F6FAAA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1" creationId="{2F40F096-ACAA-5D0F-BCD0-ED007857CA1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1990" cy="13340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331177"/>
            <a:ext cx="10691990" cy="133759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665869"/>
            <a:ext cx="10691990" cy="13375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000563"/>
            <a:ext cx="10691990" cy="133614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5333806"/>
            <a:ext cx="10691990" cy="13375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6668499"/>
            <a:ext cx="10691990" cy="133759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8003191"/>
            <a:ext cx="10691990" cy="133759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9337884"/>
            <a:ext cx="10691990" cy="133759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10672577"/>
            <a:ext cx="10691990" cy="133759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12007271"/>
            <a:ext cx="10691990" cy="133759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13341966"/>
            <a:ext cx="10691990" cy="133614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14675207"/>
            <a:ext cx="10692003" cy="444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0100" y="503632"/>
            <a:ext cx="3107931" cy="86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516" y="783321"/>
            <a:ext cx="5862384" cy="15016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5800"/>
              </a:lnSpc>
              <a:spcBef>
                <a:spcPts val="110"/>
              </a:spcBef>
            </a:pPr>
            <a:r>
              <a:rPr dirty="0"/>
              <a:t>LES 18 &amp; 19</a:t>
            </a:r>
            <a:br>
              <a:rPr lang="nl-BE" dirty="0"/>
            </a:br>
            <a:r>
              <a:rPr lang="fr-BE" dirty="0"/>
              <a:t>NOVEMBRE 2023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49184" y="2629253"/>
            <a:ext cx="5165090" cy="511101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>
              <a:lnSpc>
                <a:spcPts val="9750"/>
              </a:lnSpc>
              <a:spcBef>
                <a:spcPts val="3080"/>
              </a:spcBef>
            </a:pPr>
            <a:r>
              <a:rPr sz="9900" b="1" spc="-385" dirty="0" err="1">
                <a:solidFill>
                  <a:srgbClr val="00AFAD"/>
                </a:solidFill>
                <a:latin typeface="T-StarPro-Heavy"/>
                <a:cs typeface="T-StarPro-Heavy"/>
              </a:rPr>
              <a:t>Bienvenue</a:t>
            </a:r>
            <a:r>
              <a:rPr sz="9900" b="1" spc="-385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sz="9900" b="1" spc="-270" dirty="0">
                <a:solidFill>
                  <a:srgbClr val="00AFAD"/>
                </a:solidFill>
                <a:latin typeface="T-StarPro-Heavy"/>
                <a:cs typeface="T-StarPro-Heavy"/>
              </a:rPr>
              <a:t>aux</a:t>
            </a:r>
            <a:r>
              <a:rPr sz="9900" b="1" spc="-7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sz="9900" b="1" spc="-90" dirty="0">
                <a:solidFill>
                  <a:srgbClr val="00AFAD"/>
                </a:solidFill>
                <a:latin typeface="T-StarPro-Heavy"/>
                <a:cs typeface="T-StarPro-Heavy"/>
              </a:rPr>
              <a:t>petits </a:t>
            </a:r>
            <a:r>
              <a:rPr sz="9900" b="1" spc="-350" dirty="0">
                <a:solidFill>
                  <a:srgbClr val="00AFAD"/>
                </a:solidFill>
                <a:latin typeface="T-StarPro-Heavy"/>
                <a:cs typeface="T-StarPro-Heavy"/>
              </a:rPr>
              <a:t>déjeuners </a:t>
            </a:r>
            <a:r>
              <a:rPr sz="9900" b="1" spc="-185" dirty="0">
                <a:solidFill>
                  <a:srgbClr val="00AFAD"/>
                </a:solidFill>
                <a:latin typeface="T-StarPro-Heavy"/>
                <a:cs typeface="T-StarPro-Heavy"/>
              </a:rPr>
              <a:t>Oxfam</a:t>
            </a:r>
            <a:r>
              <a:rPr sz="9900" b="1" spc="-128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sz="9900" b="1" spc="-50" dirty="0">
                <a:solidFill>
                  <a:srgbClr val="00AFAD"/>
                </a:solidFill>
                <a:latin typeface="T-StarPro-Heavy"/>
                <a:cs typeface="T-StarPro-Heavy"/>
              </a:rPr>
              <a:t>!</a:t>
            </a:r>
            <a:endParaRPr sz="9900" dirty="0">
              <a:latin typeface="T-StarPro-Heavy"/>
              <a:cs typeface="T-StarPro-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374" y="13233207"/>
            <a:ext cx="78740" cy="121221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É.R.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:Sabine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Clausse,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Rue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Provinciale</a:t>
            </a:r>
            <a:r>
              <a:rPr sz="400" spc="1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285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-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1301</a:t>
            </a:r>
            <a:r>
              <a:rPr sz="400" spc="10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Bierges</a:t>
            </a:r>
            <a:endParaRPr sz="400">
              <a:latin typeface="T-StarPro-Medium"/>
              <a:cs typeface="T-StarPro-Medium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9919" y="13013303"/>
            <a:ext cx="1238250" cy="1419860"/>
            <a:chOff x="659919" y="13013303"/>
            <a:chExt cx="1238250" cy="1419860"/>
          </a:xfrm>
        </p:grpSpPr>
        <p:sp>
          <p:nvSpPr>
            <p:cNvPr id="6" name="object 6"/>
            <p:cNvSpPr/>
            <p:nvPr/>
          </p:nvSpPr>
          <p:spPr>
            <a:xfrm>
              <a:off x="659919" y="13013303"/>
              <a:ext cx="1238250" cy="1419860"/>
            </a:xfrm>
            <a:custGeom>
              <a:avLst/>
              <a:gdLst/>
              <a:ahLst/>
              <a:cxnLst/>
              <a:rect l="l" t="t" r="r" b="b"/>
              <a:pathLst>
                <a:path w="1238250" h="1419859">
                  <a:moveTo>
                    <a:pt x="1166202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1347406"/>
                  </a:lnTo>
                  <a:lnTo>
                    <a:pt x="5657" y="1375433"/>
                  </a:lnTo>
                  <a:lnTo>
                    <a:pt x="21086" y="1398322"/>
                  </a:lnTo>
                  <a:lnTo>
                    <a:pt x="43971" y="1413755"/>
                  </a:lnTo>
                  <a:lnTo>
                    <a:pt x="71996" y="1419415"/>
                  </a:lnTo>
                  <a:lnTo>
                    <a:pt x="1166202" y="1419415"/>
                  </a:lnTo>
                  <a:lnTo>
                    <a:pt x="1194227" y="1413755"/>
                  </a:lnTo>
                  <a:lnTo>
                    <a:pt x="1217112" y="1398322"/>
                  </a:lnTo>
                  <a:lnTo>
                    <a:pt x="1232541" y="1375433"/>
                  </a:lnTo>
                  <a:lnTo>
                    <a:pt x="1238199" y="1347406"/>
                  </a:lnTo>
                  <a:lnTo>
                    <a:pt x="1238199" y="71996"/>
                  </a:lnTo>
                  <a:lnTo>
                    <a:pt x="1232541" y="43971"/>
                  </a:lnTo>
                  <a:lnTo>
                    <a:pt x="1217112" y="21086"/>
                  </a:lnTo>
                  <a:lnTo>
                    <a:pt x="1194227" y="5657"/>
                  </a:lnTo>
                  <a:lnTo>
                    <a:pt x="1166202" y="0"/>
                  </a:lnTo>
                  <a:close/>
                </a:path>
              </a:pathLst>
            </a:custGeom>
            <a:solidFill>
              <a:srgbClr val="00AF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0520" y="13285104"/>
              <a:ext cx="1057275" cy="1057275"/>
            </a:xfrm>
            <a:custGeom>
              <a:avLst/>
              <a:gdLst/>
              <a:ahLst/>
              <a:cxnLst/>
              <a:rect l="l" t="t" r="r" b="b"/>
              <a:pathLst>
                <a:path w="1057275" h="1057275">
                  <a:moveTo>
                    <a:pt x="971575" y="0"/>
                  </a:moveTo>
                  <a:lnTo>
                    <a:pt x="85420" y="0"/>
                  </a:lnTo>
                  <a:lnTo>
                    <a:pt x="52169" y="6712"/>
                  </a:lnTo>
                  <a:lnTo>
                    <a:pt x="25017" y="25017"/>
                  </a:lnTo>
                  <a:lnTo>
                    <a:pt x="6712" y="52169"/>
                  </a:lnTo>
                  <a:lnTo>
                    <a:pt x="0" y="85420"/>
                  </a:lnTo>
                  <a:lnTo>
                    <a:pt x="0" y="971588"/>
                  </a:lnTo>
                  <a:lnTo>
                    <a:pt x="6712" y="1004833"/>
                  </a:lnTo>
                  <a:lnTo>
                    <a:pt x="25017" y="1031986"/>
                  </a:lnTo>
                  <a:lnTo>
                    <a:pt x="52169" y="1050294"/>
                  </a:lnTo>
                  <a:lnTo>
                    <a:pt x="85420" y="1057008"/>
                  </a:lnTo>
                  <a:lnTo>
                    <a:pt x="971575" y="1057008"/>
                  </a:lnTo>
                  <a:lnTo>
                    <a:pt x="1004828" y="1050294"/>
                  </a:lnTo>
                  <a:lnTo>
                    <a:pt x="1031984" y="1031986"/>
                  </a:lnTo>
                  <a:lnTo>
                    <a:pt x="1050294" y="1004833"/>
                  </a:lnTo>
                  <a:lnTo>
                    <a:pt x="1057008" y="971588"/>
                  </a:lnTo>
                  <a:lnTo>
                    <a:pt x="1057008" y="85420"/>
                  </a:lnTo>
                  <a:lnTo>
                    <a:pt x="1050294" y="52169"/>
                  </a:lnTo>
                  <a:lnTo>
                    <a:pt x="1031984" y="25017"/>
                  </a:lnTo>
                  <a:lnTo>
                    <a:pt x="1004828" y="6712"/>
                  </a:lnTo>
                  <a:lnTo>
                    <a:pt x="971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8568" y="13373164"/>
              <a:ext cx="182880" cy="881380"/>
            </a:xfrm>
            <a:custGeom>
              <a:avLst/>
              <a:gdLst/>
              <a:ahLst/>
              <a:cxnLst/>
              <a:rect l="l" t="t" r="r" b="b"/>
              <a:pathLst>
                <a:path w="182880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182880" h="881380">
                  <a:moveTo>
                    <a:pt x="30365" y="546760"/>
                  </a:moveTo>
                  <a:lnTo>
                    <a:pt x="0" y="546760"/>
                  </a:lnTo>
                  <a:lnTo>
                    <a:pt x="0" y="577138"/>
                  </a:lnTo>
                  <a:lnTo>
                    <a:pt x="30365" y="577138"/>
                  </a:lnTo>
                  <a:lnTo>
                    <a:pt x="30365" y="546760"/>
                  </a:lnTo>
                  <a:close/>
                </a:path>
                <a:path w="182880" h="881380">
                  <a:moveTo>
                    <a:pt x="30365" y="486003"/>
                  </a:moveTo>
                  <a:lnTo>
                    <a:pt x="0" y="486003"/>
                  </a:lnTo>
                  <a:lnTo>
                    <a:pt x="0" y="516382"/>
                  </a:lnTo>
                  <a:lnTo>
                    <a:pt x="30365" y="516382"/>
                  </a:lnTo>
                  <a:lnTo>
                    <a:pt x="30365" y="486003"/>
                  </a:lnTo>
                  <a:close/>
                </a:path>
                <a:path w="182880" h="881380">
                  <a:moveTo>
                    <a:pt x="30365" y="364502"/>
                  </a:moveTo>
                  <a:lnTo>
                    <a:pt x="0" y="364502"/>
                  </a:lnTo>
                  <a:lnTo>
                    <a:pt x="0" y="425272"/>
                  </a:lnTo>
                  <a:lnTo>
                    <a:pt x="30365" y="425272"/>
                  </a:lnTo>
                  <a:lnTo>
                    <a:pt x="30365" y="364502"/>
                  </a:lnTo>
                  <a:close/>
                </a:path>
                <a:path w="182880" h="881380">
                  <a:moveTo>
                    <a:pt x="30365" y="243001"/>
                  </a:moveTo>
                  <a:lnTo>
                    <a:pt x="0" y="243001"/>
                  </a:lnTo>
                  <a:lnTo>
                    <a:pt x="0" y="303758"/>
                  </a:lnTo>
                  <a:lnTo>
                    <a:pt x="30365" y="303758"/>
                  </a:lnTo>
                  <a:lnTo>
                    <a:pt x="30365" y="243001"/>
                  </a:lnTo>
                  <a:close/>
                </a:path>
                <a:path w="182880" h="881380">
                  <a:moveTo>
                    <a:pt x="30365" y="0"/>
                  </a:moveTo>
                  <a:lnTo>
                    <a:pt x="0" y="0"/>
                  </a:lnTo>
                  <a:lnTo>
                    <a:pt x="0" y="60744"/>
                  </a:lnTo>
                  <a:lnTo>
                    <a:pt x="0" y="121500"/>
                  </a:lnTo>
                  <a:lnTo>
                    <a:pt x="0" y="212623"/>
                  </a:lnTo>
                  <a:lnTo>
                    <a:pt x="30365" y="212623"/>
                  </a:lnTo>
                  <a:lnTo>
                    <a:pt x="30365" y="121500"/>
                  </a:lnTo>
                  <a:lnTo>
                    <a:pt x="30365" y="60756"/>
                  </a:lnTo>
                  <a:lnTo>
                    <a:pt x="30365" y="0"/>
                  </a:lnTo>
                  <a:close/>
                </a:path>
                <a:path w="182880" h="881380">
                  <a:moveTo>
                    <a:pt x="60756" y="516382"/>
                  </a:moveTo>
                  <a:lnTo>
                    <a:pt x="30378" y="516382"/>
                  </a:lnTo>
                  <a:lnTo>
                    <a:pt x="30378" y="546760"/>
                  </a:lnTo>
                  <a:lnTo>
                    <a:pt x="60756" y="546760"/>
                  </a:lnTo>
                  <a:lnTo>
                    <a:pt x="60756" y="516382"/>
                  </a:lnTo>
                  <a:close/>
                </a:path>
                <a:path w="182880" h="881380">
                  <a:moveTo>
                    <a:pt x="60756" y="273380"/>
                  </a:moveTo>
                  <a:lnTo>
                    <a:pt x="30378" y="273380"/>
                  </a:lnTo>
                  <a:lnTo>
                    <a:pt x="30378" y="303758"/>
                  </a:lnTo>
                  <a:lnTo>
                    <a:pt x="60756" y="303758"/>
                  </a:lnTo>
                  <a:lnTo>
                    <a:pt x="60756" y="273380"/>
                  </a:lnTo>
                  <a:close/>
                </a:path>
                <a:path w="182880" h="881380">
                  <a:moveTo>
                    <a:pt x="121513" y="364502"/>
                  </a:moveTo>
                  <a:lnTo>
                    <a:pt x="91135" y="364502"/>
                  </a:lnTo>
                  <a:lnTo>
                    <a:pt x="91135" y="303758"/>
                  </a:lnTo>
                  <a:lnTo>
                    <a:pt x="60756" y="303758"/>
                  </a:lnTo>
                  <a:lnTo>
                    <a:pt x="60756" y="334124"/>
                  </a:lnTo>
                  <a:lnTo>
                    <a:pt x="30378" y="334124"/>
                  </a:lnTo>
                  <a:lnTo>
                    <a:pt x="30378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91135" y="394881"/>
                  </a:lnTo>
                  <a:lnTo>
                    <a:pt x="121513" y="394881"/>
                  </a:lnTo>
                  <a:lnTo>
                    <a:pt x="121513" y="364502"/>
                  </a:lnTo>
                  <a:close/>
                </a:path>
                <a:path w="182880" h="881380">
                  <a:moveTo>
                    <a:pt x="121513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35" y="273380"/>
                  </a:lnTo>
                  <a:lnTo>
                    <a:pt x="121513" y="273380"/>
                  </a:lnTo>
                  <a:lnTo>
                    <a:pt x="121513" y="243001"/>
                  </a:lnTo>
                  <a:close/>
                </a:path>
                <a:path w="182880" h="881380">
                  <a:moveTo>
                    <a:pt x="151879" y="729018"/>
                  </a:moveTo>
                  <a:lnTo>
                    <a:pt x="121513" y="729018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121513" y="820140"/>
                  </a:lnTo>
                  <a:lnTo>
                    <a:pt x="151879" y="820140"/>
                  </a:lnTo>
                  <a:lnTo>
                    <a:pt x="151879" y="729018"/>
                  </a:lnTo>
                  <a:close/>
                </a:path>
                <a:path w="182880" h="881380">
                  <a:moveTo>
                    <a:pt x="151879" y="60744"/>
                  </a:moveTo>
                  <a:lnTo>
                    <a:pt x="121513" y="60744"/>
                  </a:lnTo>
                  <a:lnTo>
                    <a:pt x="91135" y="60744"/>
                  </a:lnTo>
                  <a:lnTo>
                    <a:pt x="60756" y="60744"/>
                  </a:lnTo>
                  <a:lnTo>
                    <a:pt x="60756" y="121500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121513" y="151879"/>
                  </a:lnTo>
                  <a:lnTo>
                    <a:pt x="151879" y="151879"/>
                  </a:lnTo>
                  <a:lnTo>
                    <a:pt x="151879" y="121500"/>
                  </a:lnTo>
                  <a:lnTo>
                    <a:pt x="151879" y="60744"/>
                  </a:lnTo>
                  <a:close/>
                </a:path>
                <a:path w="182880" h="881380">
                  <a:moveTo>
                    <a:pt x="182257" y="850519"/>
                  </a:moveTo>
                  <a:lnTo>
                    <a:pt x="182257" y="850519"/>
                  </a:lnTo>
                  <a:lnTo>
                    <a:pt x="30378" y="850519"/>
                  </a:lnTo>
                  <a:lnTo>
                    <a:pt x="30378" y="880897"/>
                  </a:lnTo>
                  <a:lnTo>
                    <a:pt x="182257" y="880897"/>
                  </a:lnTo>
                  <a:lnTo>
                    <a:pt x="182257" y="850519"/>
                  </a:lnTo>
                  <a:close/>
                </a:path>
                <a:path w="182880" h="881380">
                  <a:moveTo>
                    <a:pt x="182257" y="668261"/>
                  </a:moveTo>
                  <a:lnTo>
                    <a:pt x="182257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182257" y="698639"/>
                  </a:lnTo>
                  <a:lnTo>
                    <a:pt x="182257" y="668261"/>
                  </a:lnTo>
                  <a:close/>
                </a:path>
                <a:path w="182880" h="881380">
                  <a:moveTo>
                    <a:pt x="182257" y="607517"/>
                  </a:moveTo>
                  <a:lnTo>
                    <a:pt x="151879" y="607517"/>
                  </a:lnTo>
                  <a:lnTo>
                    <a:pt x="151879" y="546760"/>
                  </a:lnTo>
                  <a:lnTo>
                    <a:pt x="121513" y="546760"/>
                  </a:lnTo>
                  <a:lnTo>
                    <a:pt x="91135" y="546760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607517"/>
                  </a:lnTo>
                  <a:lnTo>
                    <a:pt x="30378" y="607517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91135" y="637895"/>
                  </a:lnTo>
                  <a:lnTo>
                    <a:pt x="91135" y="607529"/>
                  </a:lnTo>
                  <a:lnTo>
                    <a:pt x="121513" y="607529"/>
                  </a:lnTo>
                  <a:lnTo>
                    <a:pt x="121513" y="637882"/>
                  </a:lnTo>
                  <a:lnTo>
                    <a:pt x="151879" y="637882"/>
                  </a:lnTo>
                  <a:lnTo>
                    <a:pt x="182257" y="637895"/>
                  </a:lnTo>
                  <a:lnTo>
                    <a:pt x="182257" y="607517"/>
                  </a:lnTo>
                  <a:close/>
                </a:path>
                <a:path w="182880" h="881380">
                  <a:moveTo>
                    <a:pt x="182257" y="425259"/>
                  </a:moveTo>
                  <a:lnTo>
                    <a:pt x="151879" y="425259"/>
                  </a:lnTo>
                  <a:lnTo>
                    <a:pt x="151879" y="394881"/>
                  </a:lnTo>
                  <a:lnTo>
                    <a:pt x="121513" y="394881"/>
                  </a:lnTo>
                  <a:lnTo>
                    <a:pt x="121513" y="455637"/>
                  </a:lnTo>
                  <a:lnTo>
                    <a:pt x="91135" y="455637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30378" y="486016"/>
                  </a:lnTo>
                  <a:lnTo>
                    <a:pt x="60756" y="486016"/>
                  </a:lnTo>
                  <a:lnTo>
                    <a:pt x="60756" y="516382"/>
                  </a:lnTo>
                  <a:lnTo>
                    <a:pt x="91135" y="516382"/>
                  </a:lnTo>
                  <a:lnTo>
                    <a:pt x="91135" y="486016"/>
                  </a:lnTo>
                  <a:lnTo>
                    <a:pt x="121513" y="486016"/>
                  </a:lnTo>
                  <a:lnTo>
                    <a:pt x="121513" y="455650"/>
                  </a:lnTo>
                  <a:lnTo>
                    <a:pt x="151879" y="455650"/>
                  </a:lnTo>
                  <a:lnTo>
                    <a:pt x="151879" y="486016"/>
                  </a:lnTo>
                  <a:lnTo>
                    <a:pt x="182257" y="486016"/>
                  </a:lnTo>
                  <a:lnTo>
                    <a:pt x="182257" y="425259"/>
                  </a:lnTo>
                  <a:close/>
                </a:path>
                <a:path w="182880" h="881380">
                  <a:moveTo>
                    <a:pt x="182257" y="243001"/>
                  </a:moveTo>
                  <a:lnTo>
                    <a:pt x="151879" y="243001"/>
                  </a:lnTo>
                  <a:lnTo>
                    <a:pt x="151879" y="273380"/>
                  </a:lnTo>
                  <a:lnTo>
                    <a:pt x="121513" y="273380"/>
                  </a:lnTo>
                  <a:lnTo>
                    <a:pt x="121513" y="334137"/>
                  </a:lnTo>
                  <a:lnTo>
                    <a:pt x="151879" y="334137"/>
                  </a:lnTo>
                  <a:lnTo>
                    <a:pt x="151879" y="364502"/>
                  </a:lnTo>
                  <a:lnTo>
                    <a:pt x="182257" y="364502"/>
                  </a:lnTo>
                  <a:lnTo>
                    <a:pt x="182257" y="243001"/>
                  </a:lnTo>
                  <a:close/>
                </a:path>
                <a:path w="182880" h="881380">
                  <a:moveTo>
                    <a:pt x="182257" y="182245"/>
                  </a:moveTo>
                  <a:lnTo>
                    <a:pt x="182257" y="182245"/>
                  </a:lnTo>
                  <a:lnTo>
                    <a:pt x="30378" y="182245"/>
                  </a:lnTo>
                  <a:lnTo>
                    <a:pt x="30378" y="212623"/>
                  </a:lnTo>
                  <a:lnTo>
                    <a:pt x="182257" y="212623"/>
                  </a:lnTo>
                  <a:lnTo>
                    <a:pt x="182257" y="182245"/>
                  </a:lnTo>
                  <a:close/>
                </a:path>
                <a:path w="182880" h="881380">
                  <a:moveTo>
                    <a:pt x="182257" y="0"/>
                  </a:moveTo>
                  <a:lnTo>
                    <a:pt x="182257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182257" y="30378"/>
                  </a:lnTo>
                  <a:lnTo>
                    <a:pt x="1822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6015" y="13373164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7895"/>
                  </a:lnTo>
                </a:path>
              </a:pathLst>
            </a:custGeom>
            <a:ln w="30378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0826" y="13373164"/>
              <a:ext cx="304165" cy="881380"/>
            </a:xfrm>
            <a:custGeom>
              <a:avLst/>
              <a:gdLst/>
              <a:ahLst/>
              <a:cxnLst/>
              <a:rect l="l" t="t" r="r" b="b"/>
              <a:pathLst>
                <a:path w="304165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304165" h="881380">
                  <a:moveTo>
                    <a:pt x="60756" y="364502"/>
                  </a:moveTo>
                  <a:lnTo>
                    <a:pt x="30378" y="364502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close/>
                </a:path>
                <a:path w="304165" h="881380">
                  <a:moveTo>
                    <a:pt x="91135" y="425259"/>
                  </a:moveTo>
                  <a:lnTo>
                    <a:pt x="60756" y="425259"/>
                  </a:lnTo>
                  <a:lnTo>
                    <a:pt x="60756" y="455637"/>
                  </a:lnTo>
                  <a:lnTo>
                    <a:pt x="91135" y="455637"/>
                  </a:lnTo>
                  <a:lnTo>
                    <a:pt x="91135" y="425259"/>
                  </a:lnTo>
                  <a:close/>
                </a:path>
                <a:path w="304165" h="881380">
                  <a:moveTo>
                    <a:pt x="121500" y="334124"/>
                  </a:moveTo>
                  <a:lnTo>
                    <a:pt x="91135" y="334124"/>
                  </a:lnTo>
                  <a:lnTo>
                    <a:pt x="60756" y="334124"/>
                  </a:lnTo>
                  <a:lnTo>
                    <a:pt x="60756" y="364502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close/>
                </a:path>
                <a:path w="304165" h="881380">
                  <a:moveTo>
                    <a:pt x="151879" y="182245"/>
                  </a:moveTo>
                  <a:lnTo>
                    <a:pt x="121500" y="182245"/>
                  </a:lnTo>
                  <a:lnTo>
                    <a:pt x="121500" y="121500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91122" y="243014"/>
                  </a:lnTo>
                  <a:lnTo>
                    <a:pt x="91122" y="273380"/>
                  </a:lnTo>
                  <a:lnTo>
                    <a:pt x="60756" y="273380"/>
                  </a:lnTo>
                  <a:lnTo>
                    <a:pt x="60756" y="243014"/>
                  </a:lnTo>
                  <a:lnTo>
                    <a:pt x="91122" y="243014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60756" y="243001"/>
                  </a:lnTo>
                  <a:lnTo>
                    <a:pt x="30378" y="243001"/>
                  </a:lnTo>
                  <a:lnTo>
                    <a:pt x="30378" y="334124"/>
                  </a:lnTo>
                  <a:lnTo>
                    <a:pt x="60756" y="334124"/>
                  </a:lnTo>
                  <a:lnTo>
                    <a:pt x="60756" y="303758"/>
                  </a:lnTo>
                  <a:lnTo>
                    <a:pt x="91135" y="303758"/>
                  </a:lnTo>
                  <a:lnTo>
                    <a:pt x="121500" y="303745"/>
                  </a:lnTo>
                  <a:lnTo>
                    <a:pt x="121500" y="212623"/>
                  </a:lnTo>
                  <a:lnTo>
                    <a:pt x="91135" y="212623"/>
                  </a:lnTo>
                  <a:lnTo>
                    <a:pt x="91135" y="182270"/>
                  </a:lnTo>
                  <a:lnTo>
                    <a:pt x="121500" y="182270"/>
                  </a:lnTo>
                  <a:lnTo>
                    <a:pt x="121500" y="212623"/>
                  </a:lnTo>
                  <a:lnTo>
                    <a:pt x="151879" y="212623"/>
                  </a:lnTo>
                  <a:lnTo>
                    <a:pt x="151879" y="182245"/>
                  </a:lnTo>
                  <a:close/>
                </a:path>
                <a:path w="304165" h="881380">
                  <a:moveTo>
                    <a:pt x="182257" y="91122"/>
                  </a:moveTo>
                  <a:lnTo>
                    <a:pt x="151879" y="91122"/>
                  </a:lnTo>
                  <a:lnTo>
                    <a:pt x="121500" y="91122"/>
                  </a:lnTo>
                  <a:lnTo>
                    <a:pt x="121500" y="121500"/>
                  </a:lnTo>
                  <a:lnTo>
                    <a:pt x="151879" y="121500"/>
                  </a:lnTo>
                  <a:lnTo>
                    <a:pt x="151879" y="151879"/>
                  </a:lnTo>
                  <a:lnTo>
                    <a:pt x="182257" y="151879"/>
                  </a:lnTo>
                  <a:lnTo>
                    <a:pt x="182257" y="121500"/>
                  </a:lnTo>
                  <a:lnTo>
                    <a:pt x="182257" y="91122"/>
                  </a:lnTo>
                  <a:close/>
                </a:path>
                <a:path w="304165" h="881380">
                  <a:moveTo>
                    <a:pt x="212623" y="850519"/>
                  </a:moveTo>
                  <a:lnTo>
                    <a:pt x="182257" y="850519"/>
                  </a:lnTo>
                  <a:lnTo>
                    <a:pt x="151879" y="850519"/>
                  </a:lnTo>
                  <a:lnTo>
                    <a:pt x="151879" y="880897"/>
                  </a:lnTo>
                  <a:lnTo>
                    <a:pt x="182257" y="880897"/>
                  </a:lnTo>
                  <a:lnTo>
                    <a:pt x="212623" y="880897"/>
                  </a:lnTo>
                  <a:lnTo>
                    <a:pt x="212623" y="850519"/>
                  </a:lnTo>
                  <a:close/>
                </a:path>
                <a:path w="304165" h="881380">
                  <a:moveTo>
                    <a:pt x="212623" y="759383"/>
                  </a:moveTo>
                  <a:lnTo>
                    <a:pt x="182257" y="759383"/>
                  </a:lnTo>
                  <a:lnTo>
                    <a:pt x="182257" y="789762"/>
                  </a:lnTo>
                  <a:lnTo>
                    <a:pt x="212623" y="789762"/>
                  </a:lnTo>
                  <a:lnTo>
                    <a:pt x="212623" y="759383"/>
                  </a:lnTo>
                  <a:close/>
                </a:path>
                <a:path w="304165" h="881380">
                  <a:moveTo>
                    <a:pt x="212623" y="607517"/>
                  </a:moveTo>
                  <a:lnTo>
                    <a:pt x="182257" y="607517"/>
                  </a:ln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30378" y="486003"/>
                  </a:lnTo>
                  <a:lnTo>
                    <a:pt x="30378" y="607504"/>
                  </a:lnTo>
                  <a:lnTo>
                    <a:pt x="60756" y="607504"/>
                  </a:lnTo>
                  <a:lnTo>
                    <a:pt x="60756" y="729018"/>
                  </a:lnTo>
                  <a:lnTo>
                    <a:pt x="91122" y="729018"/>
                  </a:lnTo>
                  <a:lnTo>
                    <a:pt x="91122" y="759383"/>
                  </a:lnTo>
                  <a:lnTo>
                    <a:pt x="60756" y="759383"/>
                  </a:lnTo>
                  <a:lnTo>
                    <a:pt x="60756" y="820140"/>
                  </a:lnTo>
                  <a:lnTo>
                    <a:pt x="91122" y="820140"/>
                  </a:lnTo>
                  <a:lnTo>
                    <a:pt x="91122" y="850519"/>
                  </a:lnTo>
                  <a:lnTo>
                    <a:pt x="60756" y="850519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50531"/>
                  </a:lnTo>
                  <a:lnTo>
                    <a:pt x="121500" y="850531"/>
                  </a:lnTo>
                  <a:lnTo>
                    <a:pt x="121500" y="820140"/>
                  </a:lnTo>
                  <a:lnTo>
                    <a:pt x="151879" y="820140"/>
                  </a:lnTo>
                  <a:lnTo>
                    <a:pt x="182257" y="820140"/>
                  </a:lnTo>
                  <a:lnTo>
                    <a:pt x="182257" y="789762"/>
                  </a:lnTo>
                  <a:lnTo>
                    <a:pt x="151879" y="789762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59396"/>
                  </a:lnTo>
                  <a:lnTo>
                    <a:pt x="121500" y="759396"/>
                  </a:lnTo>
                  <a:lnTo>
                    <a:pt x="151879" y="759396"/>
                  </a:lnTo>
                  <a:lnTo>
                    <a:pt x="151879" y="729018"/>
                  </a:lnTo>
                  <a:lnTo>
                    <a:pt x="121500" y="729018"/>
                  </a:lnTo>
                  <a:lnTo>
                    <a:pt x="121500" y="698639"/>
                  </a:lnTo>
                  <a:lnTo>
                    <a:pt x="91135" y="698639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51879" y="668274"/>
                  </a:lnTo>
                  <a:lnTo>
                    <a:pt x="182257" y="668274"/>
                  </a:lnTo>
                  <a:lnTo>
                    <a:pt x="182257" y="729018"/>
                  </a:lnTo>
                  <a:lnTo>
                    <a:pt x="212623" y="729018"/>
                  </a:lnTo>
                  <a:lnTo>
                    <a:pt x="212623" y="668261"/>
                  </a:lnTo>
                  <a:lnTo>
                    <a:pt x="182257" y="668261"/>
                  </a:lnTo>
                  <a:lnTo>
                    <a:pt x="182257" y="637895"/>
                  </a:lnTo>
                  <a:lnTo>
                    <a:pt x="212623" y="637895"/>
                  </a:lnTo>
                  <a:lnTo>
                    <a:pt x="212623" y="607517"/>
                  </a:lnTo>
                  <a:close/>
                </a:path>
                <a:path w="304165" h="881380">
                  <a:moveTo>
                    <a:pt x="212623" y="364502"/>
                  </a:moveTo>
                  <a:lnTo>
                    <a:pt x="182257" y="364502"/>
                  </a:lnTo>
                  <a:lnTo>
                    <a:pt x="182257" y="303758"/>
                  </a:lnTo>
                  <a:lnTo>
                    <a:pt x="151879" y="303758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425272"/>
                  </a:lnTo>
                  <a:lnTo>
                    <a:pt x="151879" y="425272"/>
                  </a:lnTo>
                  <a:lnTo>
                    <a:pt x="151879" y="486003"/>
                  </a:lnTo>
                  <a:lnTo>
                    <a:pt x="121500" y="486003"/>
                  </a:lnTo>
                  <a:lnTo>
                    <a:pt x="121500" y="577126"/>
                  </a:lnTo>
                  <a:lnTo>
                    <a:pt x="151879" y="577126"/>
                  </a:lnTo>
                  <a:lnTo>
                    <a:pt x="182257" y="577138"/>
                  </a:lnTo>
                  <a:lnTo>
                    <a:pt x="212623" y="577138"/>
                  </a:lnTo>
                  <a:lnTo>
                    <a:pt x="212623" y="516382"/>
                  </a:lnTo>
                  <a:lnTo>
                    <a:pt x="182257" y="516382"/>
                  </a:lnTo>
                  <a:lnTo>
                    <a:pt x="182257" y="425259"/>
                  </a:lnTo>
                  <a:lnTo>
                    <a:pt x="151879" y="425259"/>
                  </a:lnTo>
                  <a:lnTo>
                    <a:pt x="151879" y="364528"/>
                  </a:lnTo>
                  <a:lnTo>
                    <a:pt x="182257" y="364528"/>
                  </a:lnTo>
                  <a:lnTo>
                    <a:pt x="182257" y="394881"/>
                  </a:lnTo>
                  <a:lnTo>
                    <a:pt x="212623" y="394881"/>
                  </a:lnTo>
                  <a:lnTo>
                    <a:pt x="212623" y="364502"/>
                  </a:lnTo>
                  <a:close/>
                </a:path>
                <a:path w="304165" h="881380">
                  <a:moveTo>
                    <a:pt x="212623" y="243001"/>
                  </a:moveTo>
                  <a:lnTo>
                    <a:pt x="182257" y="243001"/>
                  </a:lnTo>
                  <a:lnTo>
                    <a:pt x="182257" y="273380"/>
                  </a:lnTo>
                  <a:lnTo>
                    <a:pt x="212623" y="273380"/>
                  </a:lnTo>
                  <a:lnTo>
                    <a:pt x="212623" y="243001"/>
                  </a:lnTo>
                  <a:close/>
                </a:path>
                <a:path w="304165" h="881380">
                  <a:moveTo>
                    <a:pt x="212623" y="182245"/>
                  </a:moveTo>
                  <a:lnTo>
                    <a:pt x="182257" y="182245"/>
                  </a:lnTo>
                  <a:lnTo>
                    <a:pt x="182257" y="212623"/>
                  </a:lnTo>
                  <a:lnTo>
                    <a:pt x="212623" y="212623"/>
                  </a:lnTo>
                  <a:lnTo>
                    <a:pt x="212623" y="182245"/>
                  </a:lnTo>
                  <a:close/>
                </a:path>
                <a:path w="304165" h="881380">
                  <a:moveTo>
                    <a:pt x="212623" y="0"/>
                  </a:moveTo>
                  <a:lnTo>
                    <a:pt x="182257" y="0"/>
                  </a:lnTo>
                  <a:lnTo>
                    <a:pt x="182257" y="30378"/>
                  </a:lnTo>
                  <a:lnTo>
                    <a:pt x="151879" y="30378"/>
                  </a:lnTo>
                  <a:lnTo>
                    <a:pt x="121500" y="30378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60756"/>
                  </a:lnTo>
                  <a:lnTo>
                    <a:pt x="182257" y="60756"/>
                  </a:lnTo>
                  <a:lnTo>
                    <a:pt x="182257" y="91122"/>
                  </a:lnTo>
                  <a:lnTo>
                    <a:pt x="212623" y="91122"/>
                  </a:lnTo>
                  <a:lnTo>
                    <a:pt x="212623" y="60756"/>
                  </a:lnTo>
                  <a:lnTo>
                    <a:pt x="212623" y="0"/>
                  </a:lnTo>
                  <a:close/>
                </a:path>
                <a:path w="304165" h="881380">
                  <a:moveTo>
                    <a:pt x="243014" y="789762"/>
                  </a:moveTo>
                  <a:lnTo>
                    <a:pt x="212636" y="789762"/>
                  </a:lnTo>
                  <a:lnTo>
                    <a:pt x="212636" y="820140"/>
                  </a:lnTo>
                  <a:lnTo>
                    <a:pt x="243014" y="820140"/>
                  </a:lnTo>
                  <a:lnTo>
                    <a:pt x="243014" y="789762"/>
                  </a:lnTo>
                  <a:close/>
                </a:path>
                <a:path w="304165" h="881380">
                  <a:moveTo>
                    <a:pt x="273367" y="850519"/>
                  </a:moveTo>
                  <a:lnTo>
                    <a:pt x="243014" y="850519"/>
                  </a:lnTo>
                  <a:lnTo>
                    <a:pt x="212636" y="850519"/>
                  </a:lnTo>
                  <a:lnTo>
                    <a:pt x="212636" y="880897"/>
                  </a:lnTo>
                  <a:lnTo>
                    <a:pt x="243001" y="880897"/>
                  </a:lnTo>
                  <a:lnTo>
                    <a:pt x="273367" y="880897"/>
                  </a:lnTo>
                  <a:lnTo>
                    <a:pt x="273367" y="850519"/>
                  </a:lnTo>
                  <a:close/>
                </a:path>
                <a:path w="304165" h="881380">
                  <a:moveTo>
                    <a:pt x="273367" y="668261"/>
                  </a:moveTo>
                  <a:lnTo>
                    <a:pt x="243001" y="668261"/>
                  </a:lnTo>
                  <a:lnTo>
                    <a:pt x="243001" y="698639"/>
                  </a:lnTo>
                  <a:lnTo>
                    <a:pt x="212636" y="698639"/>
                  </a:lnTo>
                  <a:lnTo>
                    <a:pt x="212636" y="729018"/>
                  </a:lnTo>
                  <a:lnTo>
                    <a:pt x="243001" y="729018"/>
                  </a:lnTo>
                  <a:lnTo>
                    <a:pt x="273367" y="729018"/>
                  </a:lnTo>
                  <a:lnTo>
                    <a:pt x="273367" y="668261"/>
                  </a:lnTo>
                  <a:close/>
                </a:path>
                <a:path w="304165" h="881380">
                  <a:moveTo>
                    <a:pt x="273367" y="364502"/>
                  </a:moveTo>
                  <a:lnTo>
                    <a:pt x="243001" y="364502"/>
                  </a:lnTo>
                  <a:lnTo>
                    <a:pt x="243001" y="425259"/>
                  </a:lnTo>
                  <a:lnTo>
                    <a:pt x="212636" y="425259"/>
                  </a:lnTo>
                  <a:lnTo>
                    <a:pt x="212636" y="455637"/>
                  </a:lnTo>
                  <a:lnTo>
                    <a:pt x="243001" y="455637"/>
                  </a:lnTo>
                  <a:lnTo>
                    <a:pt x="243001" y="546760"/>
                  </a:lnTo>
                  <a:lnTo>
                    <a:pt x="212636" y="546760"/>
                  </a:lnTo>
                  <a:lnTo>
                    <a:pt x="212636" y="637882"/>
                  </a:lnTo>
                  <a:lnTo>
                    <a:pt x="243001" y="637882"/>
                  </a:lnTo>
                  <a:lnTo>
                    <a:pt x="273367" y="637895"/>
                  </a:lnTo>
                  <a:lnTo>
                    <a:pt x="273367" y="455637"/>
                  </a:lnTo>
                  <a:lnTo>
                    <a:pt x="243014" y="455637"/>
                  </a:lnTo>
                  <a:lnTo>
                    <a:pt x="243014" y="425272"/>
                  </a:lnTo>
                  <a:lnTo>
                    <a:pt x="273367" y="425272"/>
                  </a:lnTo>
                  <a:lnTo>
                    <a:pt x="273367" y="364502"/>
                  </a:lnTo>
                  <a:close/>
                </a:path>
                <a:path w="304165" h="881380">
                  <a:moveTo>
                    <a:pt x="273367" y="273380"/>
                  </a:move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334124"/>
                  </a:lnTo>
                  <a:lnTo>
                    <a:pt x="243014" y="334124"/>
                  </a:lnTo>
                  <a:lnTo>
                    <a:pt x="243014" y="303758"/>
                  </a:lnTo>
                  <a:lnTo>
                    <a:pt x="273367" y="303758"/>
                  </a:lnTo>
                  <a:lnTo>
                    <a:pt x="273367" y="273380"/>
                  </a:lnTo>
                  <a:close/>
                </a:path>
                <a:path w="304165" h="881380">
                  <a:moveTo>
                    <a:pt x="273367" y="91122"/>
                  </a:moveTo>
                  <a:lnTo>
                    <a:pt x="243001" y="91122"/>
                  </a:lnTo>
                  <a:lnTo>
                    <a:pt x="243001" y="121500"/>
                  </a:lnTo>
                  <a:lnTo>
                    <a:pt x="243001" y="151879"/>
                  </a:lnTo>
                  <a:lnTo>
                    <a:pt x="212636" y="151879"/>
                  </a:lnTo>
                  <a:lnTo>
                    <a:pt x="212636" y="182257"/>
                  </a:lnTo>
                  <a:lnTo>
                    <a:pt x="243001" y="182257"/>
                  </a:lnTo>
                  <a:lnTo>
                    <a:pt x="243001" y="212623"/>
                  </a:lnTo>
                  <a:lnTo>
                    <a:pt x="273367" y="212623"/>
                  </a:lnTo>
                  <a:lnTo>
                    <a:pt x="273367" y="182245"/>
                  </a:lnTo>
                  <a:lnTo>
                    <a:pt x="243014" y="182245"/>
                  </a:lnTo>
                  <a:lnTo>
                    <a:pt x="243014" y="151879"/>
                  </a:lnTo>
                  <a:lnTo>
                    <a:pt x="273367" y="151879"/>
                  </a:lnTo>
                  <a:lnTo>
                    <a:pt x="273367" y="121500"/>
                  </a:lnTo>
                  <a:lnTo>
                    <a:pt x="273367" y="91122"/>
                  </a:lnTo>
                  <a:close/>
                </a:path>
                <a:path w="304165" h="881380">
                  <a:moveTo>
                    <a:pt x="273367" y="0"/>
                  </a:moveTo>
                  <a:lnTo>
                    <a:pt x="243014" y="0"/>
                  </a:lnTo>
                  <a:lnTo>
                    <a:pt x="212636" y="0"/>
                  </a:lnTo>
                  <a:lnTo>
                    <a:pt x="212636" y="60756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67" y="30378"/>
                  </a:lnTo>
                  <a:lnTo>
                    <a:pt x="273367" y="0"/>
                  </a:lnTo>
                  <a:close/>
                </a:path>
                <a:path w="304165" h="881380">
                  <a:moveTo>
                    <a:pt x="303758" y="759383"/>
                  </a:moveTo>
                  <a:lnTo>
                    <a:pt x="273380" y="759383"/>
                  </a:lnTo>
                  <a:lnTo>
                    <a:pt x="273380" y="789762"/>
                  </a:lnTo>
                  <a:lnTo>
                    <a:pt x="303758" y="789762"/>
                  </a:lnTo>
                  <a:lnTo>
                    <a:pt x="303758" y="759383"/>
                  </a:lnTo>
                  <a:close/>
                </a:path>
                <a:path w="304165" h="881380">
                  <a:moveTo>
                    <a:pt x="303758" y="516382"/>
                  </a:moveTo>
                  <a:lnTo>
                    <a:pt x="273380" y="516382"/>
                  </a:lnTo>
                  <a:lnTo>
                    <a:pt x="273380" y="637882"/>
                  </a:lnTo>
                  <a:lnTo>
                    <a:pt x="303758" y="637882"/>
                  </a:lnTo>
                  <a:lnTo>
                    <a:pt x="303758" y="516382"/>
                  </a:lnTo>
                  <a:close/>
                </a:path>
                <a:path w="304165" h="881380">
                  <a:moveTo>
                    <a:pt x="303758" y="364502"/>
                  </a:moveTo>
                  <a:lnTo>
                    <a:pt x="273380" y="364502"/>
                  </a:lnTo>
                  <a:lnTo>
                    <a:pt x="273380" y="425272"/>
                  </a:lnTo>
                  <a:lnTo>
                    <a:pt x="303758" y="425272"/>
                  </a:lnTo>
                  <a:lnTo>
                    <a:pt x="303758" y="364502"/>
                  </a:lnTo>
                  <a:close/>
                </a:path>
                <a:path w="304165" h="881380">
                  <a:moveTo>
                    <a:pt x="303758" y="212623"/>
                  </a:moveTo>
                  <a:lnTo>
                    <a:pt x="273380" y="212623"/>
                  </a:lnTo>
                  <a:lnTo>
                    <a:pt x="273380" y="303745"/>
                  </a:lnTo>
                  <a:lnTo>
                    <a:pt x="303758" y="303745"/>
                  </a:lnTo>
                  <a:lnTo>
                    <a:pt x="303758" y="212623"/>
                  </a:lnTo>
                  <a:close/>
                </a:path>
                <a:path w="304165" h="881380">
                  <a:moveTo>
                    <a:pt x="303758" y="151879"/>
                  </a:moveTo>
                  <a:lnTo>
                    <a:pt x="273380" y="151879"/>
                  </a:lnTo>
                  <a:lnTo>
                    <a:pt x="273380" y="182257"/>
                  </a:lnTo>
                  <a:lnTo>
                    <a:pt x="303758" y="182257"/>
                  </a:lnTo>
                  <a:lnTo>
                    <a:pt x="303758" y="151879"/>
                  </a:lnTo>
                  <a:close/>
                </a:path>
                <a:path w="304165" h="881380">
                  <a:moveTo>
                    <a:pt x="303758" y="91122"/>
                  </a:moveTo>
                  <a:lnTo>
                    <a:pt x="273380" y="91122"/>
                  </a:lnTo>
                  <a:lnTo>
                    <a:pt x="273380" y="121500"/>
                  </a:lnTo>
                  <a:lnTo>
                    <a:pt x="303758" y="121500"/>
                  </a:lnTo>
                  <a:lnTo>
                    <a:pt x="303758" y="91122"/>
                  </a:lnTo>
                  <a:close/>
                </a:path>
                <a:path w="304165" h="881380">
                  <a:moveTo>
                    <a:pt x="303758" y="0"/>
                  </a:moveTo>
                  <a:lnTo>
                    <a:pt x="273380" y="0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037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4206" y="13373164"/>
              <a:ext cx="334645" cy="881380"/>
            </a:xfrm>
            <a:custGeom>
              <a:avLst/>
              <a:gdLst/>
              <a:ahLst/>
              <a:cxnLst/>
              <a:rect l="l" t="t" r="r" b="b"/>
              <a:pathLst>
                <a:path w="334644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50519"/>
                  </a:lnTo>
                  <a:lnTo>
                    <a:pt x="30378" y="850519"/>
                  </a:lnTo>
                  <a:lnTo>
                    <a:pt x="30378" y="820140"/>
                  </a:lnTo>
                  <a:close/>
                </a:path>
                <a:path w="334644" h="881380">
                  <a:moveTo>
                    <a:pt x="60756" y="303758"/>
                  </a:moveTo>
                  <a:lnTo>
                    <a:pt x="30378" y="303758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60756" y="303758"/>
                  </a:lnTo>
                  <a:close/>
                </a:path>
                <a:path w="334644" h="881380">
                  <a:moveTo>
                    <a:pt x="60756" y="30378"/>
                  </a:moveTo>
                  <a:lnTo>
                    <a:pt x="30378" y="30378"/>
                  </a:lnTo>
                  <a:lnTo>
                    <a:pt x="30378" y="60744"/>
                  </a:lnTo>
                  <a:lnTo>
                    <a:pt x="30378" y="91122"/>
                  </a:lnTo>
                  <a:lnTo>
                    <a:pt x="60756" y="91122"/>
                  </a:lnTo>
                  <a:lnTo>
                    <a:pt x="60756" y="60756"/>
                  </a:lnTo>
                  <a:lnTo>
                    <a:pt x="60756" y="30378"/>
                  </a:lnTo>
                  <a:close/>
                </a:path>
                <a:path w="334644" h="881380">
                  <a:moveTo>
                    <a:pt x="121500" y="486003"/>
                  </a:moveTo>
                  <a:lnTo>
                    <a:pt x="91135" y="486003"/>
                  </a:lnTo>
                  <a:lnTo>
                    <a:pt x="91135" y="516382"/>
                  </a:lnTo>
                  <a:lnTo>
                    <a:pt x="121500" y="516382"/>
                  </a:lnTo>
                  <a:lnTo>
                    <a:pt x="121500" y="486003"/>
                  </a:lnTo>
                  <a:close/>
                </a:path>
                <a:path w="334644" h="881380">
                  <a:moveTo>
                    <a:pt x="182245" y="607517"/>
                  </a:move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577138"/>
                  </a:lnTo>
                  <a:lnTo>
                    <a:pt x="91135" y="577138"/>
                  </a:lnTo>
                  <a:lnTo>
                    <a:pt x="91135" y="516382"/>
                  </a:lnTo>
                  <a:lnTo>
                    <a:pt x="60756" y="516382"/>
                  </a:lnTo>
                  <a:lnTo>
                    <a:pt x="60756" y="577138"/>
                  </a:lnTo>
                  <a:lnTo>
                    <a:pt x="30378" y="577138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60756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60756" y="698639"/>
                  </a:lnTo>
                  <a:lnTo>
                    <a:pt x="91135" y="698639"/>
                  </a:lnTo>
                  <a:lnTo>
                    <a:pt x="91135" y="637895"/>
                  </a:lnTo>
                  <a:lnTo>
                    <a:pt x="121500" y="637895"/>
                  </a:lnTo>
                  <a:lnTo>
                    <a:pt x="151879" y="637895"/>
                  </a:lnTo>
                  <a:lnTo>
                    <a:pt x="151879" y="668261"/>
                  </a:lnTo>
                  <a:lnTo>
                    <a:pt x="121500" y="668261"/>
                  </a:lnTo>
                  <a:lnTo>
                    <a:pt x="121500" y="698639"/>
                  </a:lnTo>
                  <a:lnTo>
                    <a:pt x="151879" y="698639"/>
                  </a:lnTo>
                  <a:lnTo>
                    <a:pt x="151879" y="759383"/>
                  </a:lnTo>
                  <a:lnTo>
                    <a:pt x="121500" y="759383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759383"/>
                  </a:lnTo>
                  <a:lnTo>
                    <a:pt x="30378" y="759383"/>
                  </a:lnTo>
                  <a:lnTo>
                    <a:pt x="0" y="759383"/>
                  </a:lnTo>
                  <a:lnTo>
                    <a:pt x="0" y="789762"/>
                  </a:lnTo>
                  <a:lnTo>
                    <a:pt x="30378" y="789762"/>
                  </a:lnTo>
                  <a:lnTo>
                    <a:pt x="60756" y="789762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91135" y="880884"/>
                  </a:lnTo>
                  <a:lnTo>
                    <a:pt x="121500" y="880884"/>
                  </a:lnTo>
                  <a:lnTo>
                    <a:pt x="151879" y="880884"/>
                  </a:lnTo>
                  <a:lnTo>
                    <a:pt x="182245" y="880897"/>
                  </a:lnTo>
                  <a:lnTo>
                    <a:pt x="182245" y="820140"/>
                  </a:lnTo>
                  <a:lnTo>
                    <a:pt x="151879" y="820140"/>
                  </a:lnTo>
                  <a:lnTo>
                    <a:pt x="151879" y="759396"/>
                  </a:lnTo>
                  <a:lnTo>
                    <a:pt x="182245" y="759396"/>
                  </a:lnTo>
                  <a:lnTo>
                    <a:pt x="182245" y="607517"/>
                  </a:lnTo>
                  <a:close/>
                </a:path>
                <a:path w="334644" h="881380">
                  <a:moveTo>
                    <a:pt x="182245" y="425259"/>
                  </a:moveTo>
                  <a:lnTo>
                    <a:pt x="151879" y="425259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394881"/>
                  </a:lnTo>
                  <a:lnTo>
                    <a:pt x="91135" y="394881"/>
                  </a:lnTo>
                  <a:lnTo>
                    <a:pt x="91135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30378" y="394881"/>
                  </a:lnTo>
                  <a:lnTo>
                    <a:pt x="30378" y="455650"/>
                  </a:lnTo>
                  <a:lnTo>
                    <a:pt x="60756" y="455650"/>
                  </a:lnTo>
                  <a:lnTo>
                    <a:pt x="91135" y="455625"/>
                  </a:lnTo>
                  <a:lnTo>
                    <a:pt x="91135" y="425259"/>
                  </a:lnTo>
                  <a:lnTo>
                    <a:pt x="121500" y="425259"/>
                  </a:lnTo>
                  <a:lnTo>
                    <a:pt x="121500" y="455625"/>
                  </a:lnTo>
                  <a:lnTo>
                    <a:pt x="151879" y="455625"/>
                  </a:lnTo>
                  <a:lnTo>
                    <a:pt x="151879" y="546760"/>
                  </a:lnTo>
                  <a:lnTo>
                    <a:pt x="182245" y="546760"/>
                  </a:lnTo>
                  <a:lnTo>
                    <a:pt x="182245" y="425259"/>
                  </a:lnTo>
                  <a:close/>
                </a:path>
                <a:path w="334644" h="881380">
                  <a:moveTo>
                    <a:pt x="182245" y="151879"/>
                  </a:moveTo>
                  <a:lnTo>
                    <a:pt x="151879" y="151879"/>
                  </a:lnTo>
                  <a:lnTo>
                    <a:pt x="151879" y="121500"/>
                  </a:lnTo>
                  <a:lnTo>
                    <a:pt x="121500" y="121500"/>
                  </a:lnTo>
                  <a:lnTo>
                    <a:pt x="121500" y="151879"/>
                  </a:lnTo>
                  <a:lnTo>
                    <a:pt x="91135" y="151879"/>
                  </a:lnTo>
                  <a:lnTo>
                    <a:pt x="91135" y="212623"/>
                  </a:lnTo>
                  <a:lnTo>
                    <a:pt x="60756" y="212623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30378" y="121500"/>
                  </a:lnTo>
                  <a:lnTo>
                    <a:pt x="30378" y="273392"/>
                  </a:lnTo>
                  <a:lnTo>
                    <a:pt x="60756" y="273392"/>
                  </a:lnTo>
                  <a:lnTo>
                    <a:pt x="91135" y="273392"/>
                  </a:lnTo>
                  <a:lnTo>
                    <a:pt x="121500" y="273380"/>
                  </a:lnTo>
                  <a:lnTo>
                    <a:pt x="121500" y="303758"/>
                  </a:lnTo>
                  <a:lnTo>
                    <a:pt x="151879" y="303758"/>
                  </a:lnTo>
                  <a:lnTo>
                    <a:pt x="151879" y="334137"/>
                  </a:lnTo>
                  <a:lnTo>
                    <a:pt x="182245" y="334137"/>
                  </a:lnTo>
                  <a:lnTo>
                    <a:pt x="182245" y="273380"/>
                  </a:lnTo>
                  <a:lnTo>
                    <a:pt x="151879" y="273380"/>
                  </a:lnTo>
                  <a:lnTo>
                    <a:pt x="151879" y="243001"/>
                  </a:lnTo>
                  <a:lnTo>
                    <a:pt x="121500" y="243001"/>
                  </a:lnTo>
                  <a:lnTo>
                    <a:pt x="121500" y="182270"/>
                  </a:lnTo>
                  <a:lnTo>
                    <a:pt x="151879" y="182270"/>
                  </a:lnTo>
                  <a:lnTo>
                    <a:pt x="151879" y="212648"/>
                  </a:lnTo>
                  <a:lnTo>
                    <a:pt x="182245" y="212648"/>
                  </a:lnTo>
                  <a:lnTo>
                    <a:pt x="182245" y="151879"/>
                  </a:lnTo>
                  <a:close/>
                </a:path>
                <a:path w="334644" h="881380">
                  <a:moveTo>
                    <a:pt x="182245" y="0"/>
                  </a:moveTo>
                  <a:lnTo>
                    <a:pt x="151879" y="0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30378"/>
                  </a:lnTo>
                  <a:lnTo>
                    <a:pt x="91135" y="30378"/>
                  </a:lnTo>
                  <a:lnTo>
                    <a:pt x="91135" y="60756"/>
                  </a:lnTo>
                  <a:lnTo>
                    <a:pt x="121500" y="60756"/>
                  </a:lnTo>
                  <a:lnTo>
                    <a:pt x="121500" y="91122"/>
                  </a:lnTo>
                  <a:lnTo>
                    <a:pt x="151879" y="91122"/>
                  </a:lnTo>
                  <a:lnTo>
                    <a:pt x="151879" y="121500"/>
                  </a:lnTo>
                  <a:lnTo>
                    <a:pt x="182245" y="121500"/>
                  </a:lnTo>
                  <a:lnTo>
                    <a:pt x="182245" y="60744"/>
                  </a:lnTo>
                  <a:lnTo>
                    <a:pt x="151879" y="60744"/>
                  </a:lnTo>
                  <a:lnTo>
                    <a:pt x="121500" y="60744"/>
                  </a:lnTo>
                  <a:lnTo>
                    <a:pt x="121500" y="30378"/>
                  </a:lnTo>
                  <a:lnTo>
                    <a:pt x="151879" y="30378"/>
                  </a:lnTo>
                  <a:lnTo>
                    <a:pt x="182245" y="30378"/>
                  </a:lnTo>
                  <a:lnTo>
                    <a:pt x="182245" y="0"/>
                  </a:lnTo>
                  <a:close/>
                </a:path>
                <a:path w="334644" h="881380">
                  <a:moveTo>
                    <a:pt x="243014" y="668261"/>
                  </a:moveTo>
                  <a:lnTo>
                    <a:pt x="212636" y="668261"/>
                  </a:lnTo>
                  <a:lnTo>
                    <a:pt x="212636" y="698639"/>
                  </a:lnTo>
                  <a:lnTo>
                    <a:pt x="243014" y="698639"/>
                  </a:lnTo>
                  <a:lnTo>
                    <a:pt x="243014" y="668261"/>
                  </a:lnTo>
                  <a:close/>
                </a:path>
                <a:path w="334644" h="881380">
                  <a:moveTo>
                    <a:pt x="273392" y="364502"/>
                  </a:moveTo>
                  <a:lnTo>
                    <a:pt x="243014" y="364502"/>
                  </a:lnTo>
                  <a:lnTo>
                    <a:pt x="243014" y="394881"/>
                  </a:lnTo>
                  <a:lnTo>
                    <a:pt x="273392" y="394881"/>
                  </a:lnTo>
                  <a:lnTo>
                    <a:pt x="273392" y="364502"/>
                  </a:lnTo>
                  <a:close/>
                </a:path>
                <a:path w="334644" h="881380">
                  <a:moveTo>
                    <a:pt x="303758" y="607517"/>
                  </a:moveTo>
                  <a:lnTo>
                    <a:pt x="273392" y="607517"/>
                  </a:lnTo>
                  <a:lnTo>
                    <a:pt x="243014" y="607517"/>
                  </a:lnTo>
                  <a:lnTo>
                    <a:pt x="212636" y="607517"/>
                  </a:lnTo>
                  <a:lnTo>
                    <a:pt x="212636" y="577138"/>
                  </a:lnTo>
                  <a:lnTo>
                    <a:pt x="243014" y="577138"/>
                  </a:lnTo>
                  <a:lnTo>
                    <a:pt x="273392" y="577138"/>
                  </a:lnTo>
                  <a:lnTo>
                    <a:pt x="273392" y="546760"/>
                  </a:lnTo>
                  <a:lnTo>
                    <a:pt x="243014" y="546760"/>
                  </a:lnTo>
                  <a:lnTo>
                    <a:pt x="212636" y="546760"/>
                  </a:lnTo>
                  <a:lnTo>
                    <a:pt x="182257" y="546760"/>
                  </a:lnTo>
                  <a:lnTo>
                    <a:pt x="182257" y="637882"/>
                  </a:lnTo>
                  <a:lnTo>
                    <a:pt x="212636" y="637882"/>
                  </a:lnTo>
                  <a:lnTo>
                    <a:pt x="243014" y="637895"/>
                  </a:lnTo>
                  <a:lnTo>
                    <a:pt x="273380" y="637895"/>
                  </a:lnTo>
                  <a:lnTo>
                    <a:pt x="273380" y="729018"/>
                  </a:lnTo>
                  <a:lnTo>
                    <a:pt x="243014" y="729018"/>
                  </a:lnTo>
                  <a:lnTo>
                    <a:pt x="212636" y="729018"/>
                  </a:lnTo>
                  <a:lnTo>
                    <a:pt x="182257" y="729018"/>
                  </a:lnTo>
                  <a:lnTo>
                    <a:pt x="182257" y="820140"/>
                  </a:lnTo>
                  <a:lnTo>
                    <a:pt x="212636" y="820140"/>
                  </a:lnTo>
                  <a:lnTo>
                    <a:pt x="212636" y="759396"/>
                  </a:lnTo>
                  <a:lnTo>
                    <a:pt x="243014" y="759396"/>
                  </a:lnTo>
                  <a:lnTo>
                    <a:pt x="273380" y="759396"/>
                  </a:lnTo>
                  <a:lnTo>
                    <a:pt x="273380" y="789762"/>
                  </a:lnTo>
                  <a:lnTo>
                    <a:pt x="243014" y="789762"/>
                  </a:lnTo>
                  <a:lnTo>
                    <a:pt x="243014" y="850531"/>
                  </a:lnTo>
                  <a:lnTo>
                    <a:pt x="273392" y="850531"/>
                  </a:lnTo>
                  <a:lnTo>
                    <a:pt x="273392" y="789774"/>
                  </a:lnTo>
                  <a:lnTo>
                    <a:pt x="303758" y="789774"/>
                  </a:lnTo>
                  <a:lnTo>
                    <a:pt x="303758" y="607517"/>
                  </a:lnTo>
                  <a:close/>
                </a:path>
                <a:path w="334644" h="881380">
                  <a:moveTo>
                    <a:pt x="303758" y="425259"/>
                  </a:moveTo>
                  <a:lnTo>
                    <a:pt x="273380" y="425259"/>
                  </a:lnTo>
                  <a:lnTo>
                    <a:pt x="273380" y="455637"/>
                  </a:lnTo>
                  <a:lnTo>
                    <a:pt x="243014" y="455637"/>
                  </a:lnTo>
                  <a:lnTo>
                    <a:pt x="243014" y="394881"/>
                  </a:lnTo>
                  <a:lnTo>
                    <a:pt x="212636" y="394881"/>
                  </a:lnTo>
                  <a:lnTo>
                    <a:pt x="182257" y="394881"/>
                  </a:lnTo>
                  <a:lnTo>
                    <a:pt x="182257" y="516394"/>
                  </a:lnTo>
                  <a:lnTo>
                    <a:pt x="212636" y="516394"/>
                  </a:lnTo>
                  <a:lnTo>
                    <a:pt x="212636" y="455650"/>
                  </a:lnTo>
                  <a:lnTo>
                    <a:pt x="243014" y="455650"/>
                  </a:lnTo>
                  <a:lnTo>
                    <a:pt x="243014" y="516394"/>
                  </a:lnTo>
                  <a:lnTo>
                    <a:pt x="273392" y="516394"/>
                  </a:lnTo>
                  <a:lnTo>
                    <a:pt x="303758" y="516382"/>
                  </a:lnTo>
                  <a:lnTo>
                    <a:pt x="303758" y="486003"/>
                  </a:lnTo>
                  <a:lnTo>
                    <a:pt x="273392" y="486003"/>
                  </a:lnTo>
                  <a:lnTo>
                    <a:pt x="273392" y="455637"/>
                  </a:lnTo>
                  <a:lnTo>
                    <a:pt x="303758" y="455637"/>
                  </a:lnTo>
                  <a:lnTo>
                    <a:pt x="303758" y="425259"/>
                  </a:lnTo>
                  <a:close/>
                </a:path>
                <a:path w="334644" h="881380">
                  <a:moveTo>
                    <a:pt x="303758" y="273380"/>
                  </a:moveTo>
                  <a:lnTo>
                    <a:pt x="273392" y="273380"/>
                  </a:lnTo>
                  <a:lnTo>
                    <a:pt x="243014" y="273380"/>
                  </a:lnTo>
                  <a:lnTo>
                    <a:pt x="243014" y="303758"/>
                  </a:lnTo>
                  <a:lnTo>
                    <a:pt x="243014" y="334124"/>
                  </a:lnTo>
                  <a:lnTo>
                    <a:pt x="212636" y="334124"/>
                  </a:lnTo>
                  <a:lnTo>
                    <a:pt x="212636" y="303758"/>
                  </a:lnTo>
                  <a:lnTo>
                    <a:pt x="243014" y="303758"/>
                  </a:ln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273380"/>
                  </a:lnTo>
                  <a:lnTo>
                    <a:pt x="182257" y="273380"/>
                  </a:lnTo>
                  <a:lnTo>
                    <a:pt x="182257" y="364502"/>
                  </a:lnTo>
                  <a:lnTo>
                    <a:pt x="212636" y="364502"/>
                  </a:lnTo>
                  <a:lnTo>
                    <a:pt x="243014" y="364502"/>
                  </a:lnTo>
                  <a:lnTo>
                    <a:pt x="243014" y="334137"/>
                  </a:lnTo>
                  <a:lnTo>
                    <a:pt x="273392" y="334137"/>
                  </a:lnTo>
                  <a:lnTo>
                    <a:pt x="273392" y="303758"/>
                  </a:lnTo>
                  <a:lnTo>
                    <a:pt x="303758" y="303758"/>
                  </a:lnTo>
                  <a:lnTo>
                    <a:pt x="303758" y="273380"/>
                  </a:lnTo>
                  <a:close/>
                </a:path>
                <a:path w="334644" h="881380">
                  <a:moveTo>
                    <a:pt x="334137" y="60744"/>
                  </a:moveTo>
                  <a:lnTo>
                    <a:pt x="303758" y="60744"/>
                  </a:lnTo>
                  <a:lnTo>
                    <a:pt x="273380" y="60744"/>
                  </a:lnTo>
                  <a:lnTo>
                    <a:pt x="273380" y="121500"/>
                  </a:lnTo>
                  <a:lnTo>
                    <a:pt x="273380" y="151879"/>
                  </a:lnTo>
                  <a:lnTo>
                    <a:pt x="303758" y="151879"/>
                  </a:lnTo>
                  <a:lnTo>
                    <a:pt x="303758" y="121500"/>
                  </a:lnTo>
                  <a:lnTo>
                    <a:pt x="334137" y="121500"/>
                  </a:lnTo>
                  <a:lnTo>
                    <a:pt x="334137" y="60744"/>
                  </a:lnTo>
                  <a:close/>
                </a:path>
                <a:path w="334644" h="881380">
                  <a:moveTo>
                    <a:pt x="334137" y="0"/>
                  </a:moveTo>
                  <a:lnTo>
                    <a:pt x="334137" y="0"/>
                  </a:lnTo>
                  <a:lnTo>
                    <a:pt x="212636" y="0"/>
                  </a:lnTo>
                  <a:lnTo>
                    <a:pt x="212636" y="60744"/>
                  </a:lnTo>
                  <a:lnTo>
                    <a:pt x="212636" y="121500"/>
                  </a:lnTo>
                  <a:lnTo>
                    <a:pt x="212636" y="212623"/>
                  </a:lnTo>
                  <a:lnTo>
                    <a:pt x="243014" y="212623"/>
                  </a:lnTo>
                  <a:lnTo>
                    <a:pt x="273380" y="212623"/>
                  </a:lnTo>
                  <a:lnTo>
                    <a:pt x="303758" y="212623"/>
                  </a:lnTo>
                  <a:lnTo>
                    <a:pt x="303758" y="182245"/>
                  </a:lnTo>
                  <a:lnTo>
                    <a:pt x="273392" y="182245"/>
                  </a:lnTo>
                  <a:lnTo>
                    <a:pt x="243014" y="182245"/>
                  </a:lnTo>
                  <a:lnTo>
                    <a:pt x="243014" y="121500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34137" y="30378"/>
                  </a:lnTo>
                  <a:lnTo>
                    <a:pt x="3341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97964" y="13373164"/>
              <a:ext cx="121920" cy="881380"/>
            </a:xfrm>
            <a:custGeom>
              <a:avLst/>
              <a:gdLst/>
              <a:ahLst/>
              <a:cxnLst/>
              <a:rect l="l" t="t" r="r" b="b"/>
              <a:pathLst>
                <a:path w="121919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80897"/>
                  </a:lnTo>
                  <a:lnTo>
                    <a:pt x="30378" y="880897"/>
                  </a:lnTo>
                  <a:lnTo>
                    <a:pt x="30378" y="820140"/>
                  </a:lnTo>
                  <a:close/>
                </a:path>
                <a:path w="121919" h="881380">
                  <a:moveTo>
                    <a:pt x="30378" y="243001"/>
                  </a:moveTo>
                  <a:lnTo>
                    <a:pt x="0" y="243001"/>
                  </a:lnTo>
                  <a:lnTo>
                    <a:pt x="0" y="273380"/>
                  </a:lnTo>
                  <a:lnTo>
                    <a:pt x="30378" y="273380"/>
                  </a:lnTo>
                  <a:lnTo>
                    <a:pt x="30378" y="243001"/>
                  </a:lnTo>
                  <a:close/>
                </a:path>
                <a:path w="121919" h="881380">
                  <a:moveTo>
                    <a:pt x="60756" y="60744"/>
                  </a:moveTo>
                  <a:lnTo>
                    <a:pt x="30378" y="60744"/>
                  </a:lnTo>
                  <a:lnTo>
                    <a:pt x="0" y="60744"/>
                  </a:lnTo>
                  <a:lnTo>
                    <a:pt x="0" y="121500"/>
                  </a:lnTo>
                  <a:lnTo>
                    <a:pt x="0" y="151879"/>
                  </a:lnTo>
                  <a:lnTo>
                    <a:pt x="30378" y="151879"/>
                  </a:lnTo>
                  <a:lnTo>
                    <a:pt x="60756" y="151879"/>
                  </a:lnTo>
                  <a:lnTo>
                    <a:pt x="60756" y="121500"/>
                  </a:lnTo>
                  <a:lnTo>
                    <a:pt x="60756" y="60744"/>
                  </a:lnTo>
                  <a:close/>
                </a:path>
                <a:path w="121919" h="881380">
                  <a:moveTo>
                    <a:pt x="121500" y="759383"/>
                  </a:moveTo>
                  <a:lnTo>
                    <a:pt x="91135" y="759383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30378" y="729018"/>
                  </a:lnTo>
                  <a:lnTo>
                    <a:pt x="0" y="729018"/>
                  </a:lnTo>
                  <a:lnTo>
                    <a:pt x="0" y="789787"/>
                  </a:lnTo>
                  <a:lnTo>
                    <a:pt x="30378" y="789787"/>
                  </a:lnTo>
                  <a:lnTo>
                    <a:pt x="30378" y="820140"/>
                  </a:lnTo>
                  <a:lnTo>
                    <a:pt x="60756" y="820140"/>
                  </a:lnTo>
                  <a:lnTo>
                    <a:pt x="60756" y="759396"/>
                  </a:lnTo>
                  <a:lnTo>
                    <a:pt x="91122" y="759396"/>
                  </a:lnTo>
                  <a:lnTo>
                    <a:pt x="91122" y="820140"/>
                  </a:lnTo>
                  <a:lnTo>
                    <a:pt x="60756" y="820140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20140"/>
                  </a:lnTo>
                  <a:lnTo>
                    <a:pt x="121500" y="820140"/>
                  </a:lnTo>
                  <a:lnTo>
                    <a:pt x="121500" y="759383"/>
                  </a:lnTo>
                  <a:close/>
                </a:path>
                <a:path w="121919" h="881380">
                  <a:moveTo>
                    <a:pt x="121500" y="394881"/>
                  </a:moveTo>
                  <a:lnTo>
                    <a:pt x="91135" y="394881"/>
                  </a:lnTo>
                  <a:lnTo>
                    <a:pt x="60756" y="394881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0" y="425259"/>
                  </a:lnTo>
                  <a:lnTo>
                    <a:pt x="0" y="455637"/>
                  </a:lnTo>
                  <a:lnTo>
                    <a:pt x="30378" y="455637"/>
                  </a:lnTo>
                  <a:lnTo>
                    <a:pt x="60756" y="455637"/>
                  </a:lnTo>
                  <a:lnTo>
                    <a:pt x="60756" y="516382"/>
                  </a:lnTo>
                  <a:lnTo>
                    <a:pt x="30378" y="516382"/>
                  </a:lnTo>
                  <a:lnTo>
                    <a:pt x="30378" y="546760"/>
                  </a:lnTo>
                  <a:lnTo>
                    <a:pt x="0" y="546760"/>
                  </a:lnTo>
                  <a:lnTo>
                    <a:pt x="0" y="577138"/>
                  </a:lnTo>
                  <a:lnTo>
                    <a:pt x="30378" y="577138"/>
                  </a:lnTo>
                  <a:lnTo>
                    <a:pt x="30378" y="607517"/>
                  </a:lnTo>
                  <a:lnTo>
                    <a:pt x="0" y="607517"/>
                  </a:lnTo>
                  <a:lnTo>
                    <a:pt x="0" y="698639"/>
                  </a:lnTo>
                  <a:lnTo>
                    <a:pt x="30378" y="698639"/>
                  </a:lnTo>
                  <a:lnTo>
                    <a:pt x="30378" y="668261"/>
                  </a:lnTo>
                  <a:lnTo>
                    <a:pt x="60756" y="668261"/>
                  </a:lnTo>
                  <a:lnTo>
                    <a:pt x="60756" y="698652"/>
                  </a:lnTo>
                  <a:lnTo>
                    <a:pt x="91135" y="698652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60756" y="637882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55650"/>
                  </a:lnTo>
                  <a:lnTo>
                    <a:pt x="121500" y="455650"/>
                  </a:lnTo>
                  <a:lnTo>
                    <a:pt x="121500" y="394881"/>
                  </a:lnTo>
                  <a:close/>
                </a:path>
                <a:path w="121919" h="881380">
                  <a:moveTo>
                    <a:pt x="121500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22" y="273380"/>
                  </a:lnTo>
                  <a:lnTo>
                    <a:pt x="91122" y="303758"/>
                  </a:lnTo>
                  <a:lnTo>
                    <a:pt x="60756" y="303758"/>
                  </a:lnTo>
                  <a:lnTo>
                    <a:pt x="30378" y="303758"/>
                  </a:lnTo>
                  <a:lnTo>
                    <a:pt x="30378" y="334124"/>
                  </a:lnTo>
                  <a:lnTo>
                    <a:pt x="0" y="334124"/>
                  </a:lnTo>
                  <a:lnTo>
                    <a:pt x="0" y="394881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lnTo>
                    <a:pt x="30378" y="364502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91122" y="334137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lnTo>
                    <a:pt x="91135" y="334124"/>
                  </a:lnTo>
                  <a:lnTo>
                    <a:pt x="91135" y="303758"/>
                  </a:lnTo>
                  <a:lnTo>
                    <a:pt x="121500" y="303758"/>
                  </a:lnTo>
                  <a:lnTo>
                    <a:pt x="121500" y="243001"/>
                  </a:lnTo>
                  <a:close/>
                </a:path>
                <a:path w="121919" h="881380">
                  <a:moveTo>
                    <a:pt x="121500" y="0"/>
                  </a:moveTo>
                  <a:lnTo>
                    <a:pt x="91135" y="0"/>
                  </a:lnTo>
                  <a:lnTo>
                    <a:pt x="60756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60756" y="30378"/>
                  </a:lnTo>
                  <a:lnTo>
                    <a:pt x="91122" y="30378"/>
                  </a:lnTo>
                  <a:lnTo>
                    <a:pt x="91122" y="60744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30378" y="182245"/>
                  </a:lnTo>
                  <a:lnTo>
                    <a:pt x="0" y="182245"/>
                  </a:lnTo>
                  <a:lnTo>
                    <a:pt x="0" y="212623"/>
                  </a:lnTo>
                  <a:lnTo>
                    <a:pt x="121500" y="212623"/>
                  </a:lnTo>
                  <a:lnTo>
                    <a:pt x="121500" y="121500"/>
                  </a:lnTo>
                  <a:lnTo>
                    <a:pt x="121500" y="60756"/>
                  </a:lnTo>
                  <a:lnTo>
                    <a:pt x="1215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770" y="13092553"/>
              <a:ext cx="831215" cy="147955"/>
            </a:xfrm>
            <a:custGeom>
              <a:avLst/>
              <a:gdLst/>
              <a:ahLst/>
              <a:cxnLst/>
              <a:rect l="l" t="t" r="r" b="b"/>
              <a:pathLst>
                <a:path w="831214" h="147955">
                  <a:moveTo>
                    <a:pt x="26123" y="103378"/>
                  </a:moveTo>
                  <a:lnTo>
                    <a:pt x="0" y="120103"/>
                  </a:lnTo>
                  <a:lnTo>
                    <a:pt x="3378" y="127749"/>
                  </a:lnTo>
                  <a:lnTo>
                    <a:pt x="8331" y="133883"/>
                  </a:lnTo>
                  <a:lnTo>
                    <a:pt x="42913" y="147916"/>
                  </a:lnTo>
                  <a:lnTo>
                    <a:pt x="49809" y="147916"/>
                  </a:lnTo>
                  <a:lnTo>
                    <a:pt x="86271" y="127939"/>
                  </a:lnTo>
                  <a:lnTo>
                    <a:pt x="92213" y="114274"/>
                  </a:lnTo>
                  <a:lnTo>
                    <a:pt x="39966" y="114274"/>
                  </a:lnTo>
                  <a:lnTo>
                    <a:pt x="37782" y="113804"/>
                  </a:lnTo>
                  <a:lnTo>
                    <a:pt x="26377" y="104000"/>
                  </a:lnTo>
                  <a:lnTo>
                    <a:pt x="26123" y="103378"/>
                  </a:lnTo>
                  <a:close/>
                </a:path>
                <a:path w="831214" h="147955">
                  <a:moveTo>
                    <a:pt x="61087" y="0"/>
                  </a:moveTo>
                  <a:lnTo>
                    <a:pt x="46926" y="0"/>
                  </a:lnTo>
                  <a:lnTo>
                    <a:pt x="40817" y="939"/>
                  </a:lnTo>
                  <a:lnTo>
                    <a:pt x="9017" y="24739"/>
                  </a:lnTo>
                  <a:lnTo>
                    <a:pt x="3568" y="44348"/>
                  </a:lnTo>
                  <a:lnTo>
                    <a:pt x="3582" y="51244"/>
                  </a:lnTo>
                  <a:lnTo>
                    <a:pt x="30568" y="85991"/>
                  </a:lnTo>
                  <a:lnTo>
                    <a:pt x="48806" y="92659"/>
                  </a:lnTo>
                  <a:lnTo>
                    <a:pt x="53378" y="96977"/>
                  </a:lnTo>
                  <a:lnTo>
                    <a:pt x="53378" y="105498"/>
                  </a:lnTo>
                  <a:lnTo>
                    <a:pt x="52349" y="108165"/>
                  </a:lnTo>
                  <a:lnTo>
                    <a:pt x="48209" y="113055"/>
                  </a:lnTo>
                  <a:lnTo>
                    <a:pt x="45605" y="114274"/>
                  </a:lnTo>
                  <a:lnTo>
                    <a:pt x="92213" y="114274"/>
                  </a:lnTo>
                  <a:lnTo>
                    <a:pt x="93637" y="108673"/>
                  </a:lnTo>
                  <a:lnTo>
                    <a:pt x="94078" y="104914"/>
                  </a:lnTo>
                  <a:lnTo>
                    <a:pt x="94170" y="96735"/>
                  </a:lnTo>
                  <a:lnTo>
                    <a:pt x="93853" y="94411"/>
                  </a:lnTo>
                  <a:lnTo>
                    <a:pt x="72174" y="65405"/>
                  </a:lnTo>
                  <a:lnTo>
                    <a:pt x="69672" y="64033"/>
                  </a:lnTo>
                  <a:lnTo>
                    <a:pt x="67322" y="62776"/>
                  </a:lnTo>
                  <a:lnTo>
                    <a:pt x="62928" y="60515"/>
                  </a:lnTo>
                  <a:lnTo>
                    <a:pt x="60960" y="59448"/>
                  </a:lnTo>
                  <a:lnTo>
                    <a:pt x="57454" y="57454"/>
                  </a:lnTo>
                  <a:lnTo>
                    <a:pt x="55753" y="56667"/>
                  </a:lnTo>
                  <a:lnTo>
                    <a:pt x="52501" y="55537"/>
                  </a:lnTo>
                  <a:lnTo>
                    <a:pt x="51117" y="54876"/>
                  </a:lnTo>
                  <a:lnTo>
                    <a:pt x="45605" y="51244"/>
                  </a:lnTo>
                  <a:lnTo>
                    <a:pt x="43421" y="47675"/>
                  </a:lnTo>
                  <a:lnTo>
                    <a:pt x="43421" y="40652"/>
                  </a:lnTo>
                  <a:lnTo>
                    <a:pt x="44450" y="38214"/>
                  </a:lnTo>
                  <a:lnTo>
                    <a:pt x="48590" y="33959"/>
                  </a:lnTo>
                  <a:lnTo>
                    <a:pt x="51625" y="32893"/>
                  </a:lnTo>
                  <a:lnTo>
                    <a:pt x="75831" y="32893"/>
                  </a:lnTo>
                  <a:lnTo>
                    <a:pt x="91160" y="18224"/>
                  </a:lnTo>
                  <a:lnTo>
                    <a:pt x="84010" y="10515"/>
                  </a:lnTo>
                  <a:lnTo>
                    <a:pt x="81127" y="8013"/>
                  </a:lnTo>
                  <a:lnTo>
                    <a:pt x="77152" y="5638"/>
                  </a:lnTo>
                  <a:lnTo>
                    <a:pt x="67005" y="1117"/>
                  </a:lnTo>
                  <a:lnTo>
                    <a:pt x="61087" y="0"/>
                  </a:lnTo>
                  <a:close/>
                </a:path>
                <a:path w="831214" h="147955">
                  <a:moveTo>
                    <a:pt x="75831" y="32893"/>
                  </a:moveTo>
                  <a:lnTo>
                    <a:pt x="56883" y="32893"/>
                  </a:lnTo>
                  <a:lnTo>
                    <a:pt x="58204" y="33070"/>
                  </a:lnTo>
                  <a:lnTo>
                    <a:pt x="60960" y="33832"/>
                  </a:lnTo>
                  <a:lnTo>
                    <a:pt x="69354" y="39090"/>
                  </a:lnTo>
                  <a:lnTo>
                    <a:pt x="75831" y="32893"/>
                  </a:lnTo>
                  <a:close/>
                </a:path>
                <a:path w="831214" h="147955">
                  <a:moveTo>
                    <a:pt x="177990" y="1117"/>
                  </a:moveTo>
                  <a:lnTo>
                    <a:pt x="161328" y="1117"/>
                  </a:lnTo>
                  <a:lnTo>
                    <a:pt x="153847" y="2222"/>
                  </a:lnTo>
                  <a:lnTo>
                    <a:pt x="120599" y="20955"/>
                  </a:lnTo>
                  <a:lnTo>
                    <a:pt x="102552" y="60617"/>
                  </a:lnTo>
                  <a:lnTo>
                    <a:pt x="102057" y="65278"/>
                  </a:lnTo>
                  <a:lnTo>
                    <a:pt x="102057" y="76301"/>
                  </a:lnTo>
                  <a:lnTo>
                    <a:pt x="103022" y="82943"/>
                  </a:lnTo>
                  <a:lnTo>
                    <a:pt x="104978" y="89458"/>
                  </a:lnTo>
                  <a:lnTo>
                    <a:pt x="106908" y="95986"/>
                  </a:lnTo>
                  <a:lnTo>
                    <a:pt x="135890" y="129692"/>
                  </a:lnTo>
                  <a:lnTo>
                    <a:pt x="166535" y="140208"/>
                  </a:lnTo>
                  <a:lnTo>
                    <a:pt x="180060" y="140208"/>
                  </a:lnTo>
                  <a:lnTo>
                    <a:pt x="221043" y="119913"/>
                  </a:lnTo>
                  <a:lnTo>
                    <a:pt x="202073" y="98488"/>
                  </a:lnTo>
                  <a:lnTo>
                    <a:pt x="167157" y="98488"/>
                  </a:lnTo>
                  <a:lnTo>
                    <a:pt x="163804" y="97802"/>
                  </a:lnTo>
                  <a:lnTo>
                    <a:pt x="144348" y="68846"/>
                  </a:lnTo>
                  <a:lnTo>
                    <a:pt x="145072" y="65493"/>
                  </a:lnTo>
                  <a:lnTo>
                    <a:pt x="167157" y="46228"/>
                  </a:lnTo>
                  <a:lnTo>
                    <a:pt x="197399" y="46228"/>
                  </a:lnTo>
                  <a:lnTo>
                    <a:pt x="215582" y="18034"/>
                  </a:lnTo>
                  <a:lnTo>
                    <a:pt x="208826" y="12395"/>
                  </a:lnTo>
                  <a:lnTo>
                    <a:pt x="201549" y="8166"/>
                  </a:lnTo>
                  <a:lnTo>
                    <a:pt x="186016" y="2527"/>
                  </a:lnTo>
                  <a:lnTo>
                    <a:pt x="177990" y="1117"/>
                  </a:lnTo>
                  <a:close/>
                </a:path>
                <a:path w="831214" h="147955">
                  <a:moveTo>
                    <a:pt x="192087" y="87210"/>
                  </a:moveTo>
                  <a:lnTo>
                    <a:pt x="189585" y="90843"/>
                  </a:lnTo>
                  <a:lnTo>
                    <a:pt x="186423" y="93637"/>
                  </a:lnTo>
                  <a:lnTo>
                    <a:pt x="178777" y="97510"/>
                  </a:lnTo>
                  <a:lnTo>
                    <a:pt x="174802" y="98488"/>
                  </a:lnTo>
                  <a:lnTo>
                    <a:pt x="202073" y="98488"/>
                  </a:lnTo>
                  <a:lnTo>
                    <a:pt x="192087" y="87210"/>
                  </a:lnTo>
                  <a:close/>
                </a:path>
                <a:path w="831214" h="147955">
                  <a:moveTo>
                    <a:pt x="197399" y="46228"/>
                  </a:moveTo>
                  <a:lnTo>
                    <a:pt x="174548" y="46228"/>
                  </a:lnTo>
                  <a:lnTo>
                    <a:pt x="178282" y="47078"/>
                  </a:lnTo>
                  <a:lnTo>
                    <a:pt x="185420" y="50457"/>
                  </a:lnTo>
                  <a:lnTo>
                    <a:pt x="188455" y="52933"/>
                  </a:lnTo>
                  <a:lnTo>
                    <a:pt x="190969" y="56197"/>
                  </a:lnTo>
                  <a:lnTo>
                    <a:pt x="197399" y="46228"/>
                  </a:lnTo>
                  <a:close/>
                </a:path>
                <a:path w="831214" h="147955">
                  <a:moveTo>
                    <a:pt x="318960" y="7518"/>
                  </a:moveTo>
                  <a:lnTo>
                    <a:pt x="266903" y="7518"/>
                  </a:lnTo>
                  <a:lnTo>
                    <a:pt x="223291" y="139839"/>
                  </a:lnTo>
                  <a:lnTo>
                    <a:pt x="262382" y="140398"/>
                  </a:lnTo>
                  <a:lnTo>
                    <a:pt x="270471" y="114465"/>
                  </a:lnTo>
                  <a:lnTo>
                    <a:pt x="350590" y="114465"/>
                  </a:lnTo>
                  <a:lnTo>
                    <a:pt x="318960" y="7518"/>
                  </a:lnTo>
                  <a:close/>
                </a:path>
                <a:path w="831214" h="147955">
                  <a:moveTo>
                    <a:pt x="350590" y="114465"/>
                  </a:moveTo>
                  <a:lnTo>
                    <a:pt x="311442" y="114465"/>
                  </a:lnTo>
                  <a:lnTo>
                    <a:pt x="318592" y="139458"/>
                  </a:lnTo>
                  <a:lnTo>
                    <a:pt x="357873" y="139090"/>
                  </a:lnTo>
                  <a:lnTo>
                    <a:pt x="350590" y="114465"/>
                  </a:lnTo>
                  <a:close/>
                </a:path>
                <a:path w="831214" h="147955">
                  <a:moveTo>
                    <a:pt x="409562" y="5816"/>
                  </a:moveTo>
                  <a:lnTo>
                    <a:pt x="367639" y="5816"/>
                  </a:lnTo>
                  <a:lnTo>
                    <a:pt x="367639" y="139839"/>
                  </a:lnTo>
                  <a:lnTo>
                    <a:pt x="400913" y="139839"/>
                  </a:lnTo>
                  <a:lnTo>
                    <a:pt x="400913" y="62585"/>
                  </a:lnTo>
                  <a:lnTo>
                    <a:pt x="435167" y="62585"/>
                  </a:lnTo>
                  <a:lnTo>
                    <a:pt x="409562" y="5816"/>
                  </a:lnTo>
                  <a:close/>
                </a:path>
                <a:path w="831214" h="147955">
                  <a:moveTo>
                    <a:pt x="435167" y="62585"/>
                  </a:moveTo>
                  <a:lnTo>
                    <a:pt x="400913" y="62585"/>
                  </a:lnTo>
                  <a:lnTo>
                    <a:pt x="435127" y="139090"/>
                  </a:lnTo>
                  <a:lnTo>
                    <a:pt x="489064" y="137769"/>
                  </a:lnTo>
                  <a:lnTo>
                    <a:pt x="489603" y="96227"/>
                  </a:lnTo>
                  <a:lnTo>
                    <a:pt x="450342" y="96227"/>
                  </a:lnTo>
                  <a:lnTo>
                    <a:pt x="435167" y="62585"/>
                  </a:lnTo>
                  <a:close/>
                </a:path>
                <a:path w="831214" h="147955">
                  <a:moveTo>
                    <a:pt x="490753" y="7696"/>
                  </a:moveTo>
                  <a:lnTo>
                    <a:pt x="450722" y="8458"/>
                  </a:lnTo>
                  <a:lnTo>
                    <a:pt x="450342" y="96227"/>
                  </a:lnTo>
                  <a:lnTo>
                    <a:pt x="489603" y="96227"/>
                  </a:lnTo>
                  <a:lnTo>
                    <a:pt x="490753" y="7696"/>
                  </a:lnTo>
                  <a:close/>
                </a:path>
                <a:path w="831214" h="147955">
                  <a:moveTo>
                    <a:pt x="567067" y="6388"/>
                  </a:moveTo>
                  <a:lnTo>
                    <a:pt x="561238" y="141147"/>
                  </a:lnTo>
                  <a:lnTo>
                    <a:pt x="600341" y="141719"/>
                  </a:lnTo>
                  <a:lnTo>
                    <a:pt x="604659" y="42468"/>
                  </a:lnTo>
                  <a:lnTo>
                    <a:pt x="637913" y="42468"/>
                  </a:lnTo>
                  <a:lnTo>
                    <a:pt x="629653" y="6756"/>
                  </a:lnTo>
                  <a:lnTo>
                    <a:pt x="567067" y="6388"/>
                  </a:lnTo>
                  <a:close/>
                </a:path>
                <a:path w="831214" h="147955">
                  <a:moveTo>
                    <a:pt x="637913" y="42468"/>
                  </a:moveTo>
                  <a:lnTo>
                    <a:pt x="604659" y="42468"/>
                  </a:lnTo>
                  <a:lnTo>
                    <a:pt x="625716" y="140970"/>
                  </a:lnTo>
                  <a:lnTo>
                    <a:pt x="657847" y="140970"/>
                  </a:lnTo>
                  <a:lnTo>
                    <a:pt x="675056" y="59575"/>
                  </a:lnTo>
                  <a:lnTo>
                    <a:pt x="641870" y="59575"/>
                  </a:lnTo>
                  <a:lnTo>
                    <a:pt x="637913" y="42468"/>
                  </a:lnTo>
                  <a:close/>
                </a:path>
                <a:path w="831214" h="147955">
                  <a:moveTo>
                    <a:pt x="716831" y="44919"/>
                  </a:moveTo>
                  <a:lnTo>
                    <a:pt x="678154" y="44919"/>
                  </a:lnTo>
                  <a:lnTo>
                    <a:pt x="686041" y="138518"/>
                  </a:lnTo>
                  <a:lnTo>
                    <a:pt x="726833" y="138150"/>
                  </a:lnTo>
                  <a:lnTo>
                    <a:pt x="716831" y="44919"/>
                  </a:lnTo>
                  <a:close/>
                </a:path>
                <a:path w="831214" h="147955">
                  <a:moveTo>
                    <a:pt x="712736" y="6756"/>
                  </a:moveTo>
                  <a:lnTo>
                    <a:pt x="654659" y="7886"/>
                  </a:lnTo>
                  <a:lnTo>
                    <a:pt x="641870" y="59575"/>
                  </a:lnTo>
                  <a:lnTo>
                    <a:pt x="675056" y="59575"/>
                  </a:lnTo>
                  <a:lnTo>
                    <a:pt x="678154" y="44919"/>
                  </a:lnTo>
                  <a:lnTo>
                    <a:pt x="716831" y="44919"/>
                  </a:lnTo>
                  <a:lnTo>
                    <a:pt x="712736" y="6756"/>
                  </a:lnTo>
                  <a:close/>
                </a:path>
                <a:path w="831214" h="147955">
                  <a:moveTo>
                    <a:pt x="828332" y="7696"/>
                  </a:moveTo>
                  <a:lnTo>
                    <a:pt x="748830" y="9207"/>
                  </a:lnTo>
                  <a:lnTo>
                    <a:pt x="749198" y="141909"/>
                  </a:lnTo>
                  <a:lnTo>
                    <a:pt x="830961" y="140030"/>
                  </a:lnTo>
                  <a:lnTo>
                    <a:pt x="830239" y="111074"/>
                  </a:lnTo>
                  <a:lnTo>
                    <a:pt x="791121" y="111074"/>
                  </a:lnTo>
                  <a:lnTo>
                    <a:pt x="791121" y="94157"/>
                  </a:lnTo>
                  <a:lnTo>
                    <a:pt x="830592" y="94157"/>
                  </a:lnTo>
                  <a:lnTo>
                    <a:pt x="830592" y="59575"/>
                  </a:lnTo>
                  <a:lnTo>
                    <a:pt x="791121" y="59385"/>
                  </a:lnTo>
                  <a:lnTo>
                    <a:pt x="791489" y="40589"/>
                  </a:lnTo>
                  <a:lnTo>
                    <a:pt x="829081" y="39839"/>
                  </a:lnTo>
                  <a:lnTo>
                    <a:pt x="828332" y="7696"/>
                  </a:lnTo>
                  <a:close/>
                </a:path>
                <a:path w="831214" h="147955">
                  <a:moveTo>
                    <a:pt x="830211" y="109956"/>
                  </a:moveTo>
                  <a:lnTo>
                    <a:pt x="791121" y="111074"/>
                  </a:lnTo>
                  <a:lnTo>
                    <a:pt x="830239" y="111074"/>
                  </a:lnTo>
                  <a:lnTo>
                    <a:pt x="830211" y="1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845329" y="14231010"/>
            <a:ext cx="1018540" cy="250190"/>
            <a:chOff x="7845329" y="14231010"/>
            <a:chExt cx="1018540" cy="25019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45329" y="14232870"/>
              <a:ext cx="133350" cy="1882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4318" y="14280132"/>
              <a:ext cx="102984" cy="1433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9240" y="14280130"/>
              <a:ext cx="101930" cy="2006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547" y="14280132"/>
              <a:ext cx="102984" cy="1433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3960" y="14280391"/>
              <a:ext cx="102984" cy="14286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560549" y="14231010"/>
              <a:ext cx="24765" cy="190500"/>
            </a:xfrm>
            <a:custGeom>
              <a:avLst/>
              <a:gdLst/>
              <a:ahLst/>
              <a:cxnLst/>
              <a:rect l="l" t="t" r="r" b="b"/>
              <a:pathLst>
                <a:path w="24765" h="190500">
                  <a:moveTo>
                    <a:pt x="22174" y="51231"/>
                  </a:moveTo>
                  <a:lnTo>
                    <a:pt x="2374" y="51231"/>
                  </a:lnTo>
                  <a:lnTo>
                    <a:pt x="2374" y="190131"/>
                  </a:lnTo>
                  <a:lnTo>
                    <a:pt x="22174" y="190131"/>
                  </a:lnTo>
                  <a:lnTo>
                    <a:pt x="22174" y="51231"/>
                  </a:lnTo>
                  <a:close/>
                </a:path>
                <a:path w="24765" h="190500">
                  <a:moveTo>
                    <a:pt x="24295" y="0"/>
                  </a:moveTo>
                  <a:lnTo>
                    <a:pt x="0" y="0"/>
                  </a:lnTo>
                  <a:lnTo>
                    <a:pt x="0" y="28524"/>
                  </a:lnTo>
                  <a:lnTo>
                    <a:pt x="24295" y="28524"/>
                  </a:lnTo>
                  <a:lnTo>
                    <a:pt x="2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24153" y="14280127"/>
              <a:ext cx="101930" cy="1410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60511" y="14280391"/>
              <a:ext cx="102984" cy="14286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942966" y="14232872"/>
            <a:ext cx="245110" cy="191135"/>
            <a:chOff x="8942966" y="14232872"/>
            <a:chExt cx="245110" cy="19113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2966" y="14232872"/>
              <a:ext cx="102196" cy="1909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5018" y="14282249"/>
              <a:ext cx="102717" cy="14127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9277508" y="14232872"/>
            <a:ext cx="709930" cy="191135"/>
            <a:chOff x="9277508" y="14232872"/>
            <a:chExt cx="709930" cy="19113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7508" y="14280129"/>
              <a:ext cx="157111" cy="1410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72371" y="14280131"/>
              <a:ext cx="103771" cy="1436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09150" y="14280129"/>
              <a:ext cx="101917" cy="1410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48432" y="14232872"/>
              <a:ext cx="102196" cy="1909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83621" y="14280131"/>
              <a:ext cx="103771" cy="143649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8488639" y="12726204"/>
            <a:ext cx="847725" cy="847725"/>
          </a:xfrm>
          <a:custGeom>
            <a:avLst/>
            <a:gdLst/>
            <a:ahLst/>
            <a:cxnLst/>
            <a:rect l="l" t="t" r="r" b="b"/>
            <a:pathLst>
              <a:path w="847725" h="847725">
                <a:moveTo>
                  <a:pt x="423735" y="0"/>
                </a:moveTo>
                <a:lnTo>
                  <a:pt x="374318" y="2850"/>
                </a:lnTo>
                <a:lnTo>
                  <a:pt x="326576" y="11191"/>
                </a:lnTo>
                <a:lnTo>
                  <a:pt x="280826" y="24703"/>
                </a:lnTo>
                <a:lnTo>
                  <a:pt x="237387" y="43068"/>
                </a:lnTo>
                <a:lnTo>
                  <a:pt x="196575" y="65969"/>
                </a:lnTo>
                <a:lnTo>
                  <a:pt x="158710" y="93088"/>
                </a:lnTo>
                <a:lnTo>
                  <a:pt x="124109" y="124107"/>
                </a:lnTo>
                <a:lnTo>
                  <a:pt x="93089" y="158708"/>
                </a:lnTo>
                <a:lnTo>
                  <a:pt x="65970" y="196572"/>
                </a:lnTo>
                <a:lnTo>
                  <a:pt x="43068" y="237382"/>
                </a:lnTo>
                <a:lnTo>
                  <a:pt x="24703" y="280820"/>
                </a:lnTo>
                <a:lnTo>
                  <a:pt x="11191" y="326568"/>
                </a:lnTo>
                <a:lnTo>
                  <a:pt x="2850" y="374308"/>
                </a:lnTo>
                <a:lnTo>
                  <a:pt x="0" y="423722"/>
                </a:lnTo>
                <a:lnTo>
                  <a:pt x="2850" y="473141"/>
                </a:lnTo>
                <a:lnTo>
                  <a:pt x="11191" y="520886"/>
                </a:lnTo>
                <a:lnTo>
                  <a:pt x="24703" y="566637"/>
                </a:lnTo>
                <a:lnTo>
                  <a:pt x="43068" y="610079"/>
                </a:lnTo>
                <a:lnTo>
                  <a:pt x="65970" y="650891"/>
                </a:lnTo>
                <a:lnTo>
                  <a:pt x="93089" y="688758"/>
                </a:lnTo>
                <a:lnTo>
                  <a:pt x="124109" y="723360"/>
                </a:lnTo>
                <a:lnTo>
                  <a:pt x="158710" y="754380"/>
                </a:lnTo>
                <a:lnTo>
                  <a:pt x="196575" y="781499"/>
                </a:lnTo>
                <a:lnTo>
                  <a:pt x="237387" y="804401"/>
                </a:lnTo>
                <a:lnTo>
                  <a:pt x="280826" y="822767"/>
                </a:lnTo>
                <a:lnTo>
                  <a:pt x="326576" y="836279"/>
                </a:lnTo>
                <a:lnTo>
                  <a:pt x="374318" y="844620"/>
                </a:lnTo>
                <a:lnTo>
                  <a:pt x="423735" y="847471"/>
                </a:lnTo>
                <a:lnTo>
                  <a:pt x="473152" y="844620"/>
                </a:lnTo>
                <a:lnTo>
                  <a:pt x="520894" y="836279"/>
                </a:lnTo>
                <a:lnTo>
                  <a:pt x="566644" y="822767"/>
                </a:lnTo>
                <a:lnTo>
                  <a:pt x="610083" y="804401"/>
                </a:lnTo>
                <a:lnTo>
                  <a:pt x="650895" y="781499"/>
                </a:lnTo>
                <a:lnTo>
                  <a:pt x="688760" y="754380"/>
                </a:lnTo>
                <a:lnTo>
                  <a:pt x="723361" y="723360"/>
                </a:lnTo>
                <a:lnTo>
                  <a:pt x="754381" y="688758"/>
                </a:lnTo>
                <a:lnTo>
                  <a:pt x="781500" y="650891"/>
                </a:lnTo>
                <a:lnTo>
                  <a:pt x="786598" y="641807"/>
                </a:lnTo>
                <a:lnTo>
                  <a:pt x="252006" y="641807"/>
                </a:lnTo>
                <a:lnTo>
                  <a:pt x="250063" y="639876"/>
                </a:lnTo>
                <a:lnTo>
                  <a:pt x="250063" y="637463"/>
                </a:lnTo>
                <a:lnTo>
                  <a:pt x="257425" y="591477"/>
                </a:lnTo>
                <a:lnTo>
                  <a:pt x="276045" y="550392"/>
                </a:lnTo>
                <a:lnTo>
                  <a:pt x="304235" y="515870"/>
                </a:lnTo>
                <a:lnTo>
                  <a:pt x="340309" y="489572"/>
                </a:lnTo>
                <a:lnTo>
                  <a:pt x="305739" y="464671"/>
                </a:lnTo>
                <a:lnTo>
                  <a:pt x="278263" y="432223"/>
                </a:lnTo>
                <a:lnTo>
                  <a:pt x="259359" y="393658"/>
                </a:lnTo>
                <a:lnTo>
                  <a:pt x="250507" y="350405"/>
                </a:lnTo>
                <a:lnTo>
                  <a:pt x="250545" y="347992"/>
                </a:lnTo>
                <a:lnTo>
                  <a:pt x="252450" y="346087"/>
                </a:lnTo>
                <a:lnTo>
                  <a:pt x="839689" y="346087"/>
                </a:lnTo>
                <a:lnTo>
                  <a:pt x="836654" y="328714"/>
                </a:lnTo>
                <a:lnTo>
                  <a:pt x="252577" y="328714"/>
                </a:lnTo>
                <a:lnTo>
                  <a:pt x="250672" y="326821"/>
                </a:lnTo>
                <a:lnTo>
                  <a:pt x="250637" y="324370"/>
                </a:lnTo>
                <a:lnTo>
                  <a:pt x="259413" y="281313"/>
                </a:lnTo>
                <a:lnTo>
                  <a:pt x="278136" y="242852"/>
                </a:lnTo>
                <a:lnTo>
                  <a:pt x="305366" y="210435"/>
                </a:lnTo>
                <a:lnTo>
                  <a:pt x="339668" y="185501"/>
                </a:lnTo>
                <a:lnTo>
                  <a:pt x="379603" y="169487"/>
                </a:lnTo>
                <a:lnTo>
                  <a:pt x="423735" y="163830"/>
                </a:lnTo>
                <a:lnTo>
                  <a:pt x="758049" y="163830"/>
                </a:lnTo>
                <a:lnTo>
                  <a:pt x="754381" y="158708"/>
                </a:lnTo>
                <a:lnTo>
                  <a:pt x="723361" y="124107"/>
                </a:lnTo>
                <a:lnTo>
                  <a:pt x="688760" y="93088"/>
                </a:lnTo>
                <a:lnTo>
                  <a:pt x="650895" y="65969"/>
                </a:lnTo>
                <a:lnTo>
                  <a:pt x="610083" y="43068"/>
                </a:lnTo>
                <a:lnTo>
                  <a:pt x="566644" y="24703"/>
                </a:lnTo>
                <a:lnTo>
                  <a:pt x="520894" y="11191"/>
                </a:lnTo>
                <a:lnTo>
                  <a:pt x="473152" y="2850"/>
                </a:lnTo>
                <a:lnTo>
                  <a:pt x="423735" y="0"/>
                </a:lnTo>
                <a:close/>
              </a:path>
              <a:path w="847725" h="847725">
                <a:moveTo>
                  <a:pt x="423595" y="553745"/>
                </a:moveTo>
                <a:lnTo>
                  <a:pt x="390272" y="560272"/>
                </a:lnTo>
                <a:lnTo>
                  <a:pt x="362780" y="578126"/>
                </a:lnTo>
                <a:lnTo>
                  <a:pt x="343705" y="604719"/>
                </a:lnTo>
                <a:lnTo>
                  <a:pt x="335635" y="637463"/>
                </a:lnTo>
                <a:lnTo>
                  <a:pt x="335635" y="639876"/>
                </a:lnTo>
                <a:lnTo>
                  <a:pt x="333679" y="641807"/>
                </a:lnTo>
                <a:lnTo>
                  <a:pt x="513524" y="641807"/>
                </a:lnTo>
                <a:lnTo>
                  <a:pt x="511568" y="639876"/>
                </a:lnTo>
                <a:lnTo>
                  <a:pt x="511568" y="637463"/>
                </a:lnTo>
                <a:lnTo>
                  <a:pt x="503512" y="604719"/>
                </a:lnTo>
                <a:lnTo>
                  <a:pt x="484441" y="578126"/>
                </a:lnTo>
                <a:lnTo>
                  <a:pt x="456940" y="560272"/>
                </a:lnTo>
                <a:lnTo>
                  <a:pt x="423595" y="553745"/>
                </a:lnTo>
                <a:close/>
              </a:path>
              <a:path w="847725" h="847725">
                <a:moveTo>
                  <a:pt x="839689" y="346087"/>
                </a:moveTo>
                <a:lnTo>
                  <a:pt x="594766" y="346087"/>
                </a:lnTo>
                <a:lnTo>
                  <a:pt x="596671" y="347992"/>
                </a:lnTo>
                <a:lnTo>
                  <a:pt x="596709" y="350405"/>
                </a:lnTo>
                <a:lnTo>
                  <a:pt x="587838" y="393658"/>
                </a:lnTo>
                <a:lnTo>
                  <a:pt x="568931" y="432223"/>
                </a:lnTo>
                <a:lnTo>
                  <a:pt x="541456" y="464671"/>
                </a:lnTo>
                <a:lnTo>
                  <a:pt x="506882" y="489572"/>
                </a:lnTo>
                <a:lnTo>
                  <a:pt x="542961" y="515870"/>
                </a:lnTo>
                <a:lnTo>
                  <a:pt x="571152" y="550392"/>
                </a:lnTo>
                <a:lnTo>
                  <a:pt x="589773" y="591477"/>
                </a:lnTo>
                <a:lnTo>
                  <a:pt x="597141" y="637463"/>
                </a:lnTo>
                <a:lnTo>
                  <a:pt x="597141" y="639876"/>
                </a:lnTo>
                <a:lnTo>
                  <a:pt x="595198" y="641807"/>
                </a:lnTo>
                <a:lnTo>
                  <a:pt x="786598" y="641807"/>
                </a:lnTo>
                <a:lnTo>
                  <a:pt x="822767" y="566637"/>
                </a:lnTo>
                <a:lnTo>
                  <a:pt x="836279" y="520886"/>
                </a:lnTo>
                <a:lnTo>
                  <a:pt x="844620" y="473141"/>
                </a:lnTo>
                <a:lnTo>
                  <a:pt x="847471" y="423722"/>
                </a:lnTo>
                <a:lnTo>
                  <a:pt x="844620" y="374308"/>
                </a:lnTo>
                <a:lnTo>
                  <a:pt x="839689" y="346087"/>
                </a:lnTo>
                <a:close/>
              </a:path>
              <a:path w="847725" h="847725">
                <a:moveTo>
                  <a:pt x="512635" y="346087"/>
                </a:moveTo>
                <a:lnTo>
                  <a:pt x="334556" y="346087"/>
                </a:lnTo>
                <a:lnTo>
                  <a:pt x="336270" y="347891"/>
                </a:lnTo>
                <a:lnTo>
                  <a:pt x="336486" y="350405"/>
                </a:lnTo>
                <a:lnTo>
                  <a:pt x="346537" y="380059"/>
                </a:lnTo>
                <a:lnTo>
                  <a:pt x="365825" y="403877"/>
                </a:lnTo>
                <a:lnTo>
                  <a:pt x="392220" y="419730"/>
                </a:lnTo>
                <a:lnTo>
                  <a:pt x="423595" y="425488"/>
                </a:lnTo>
                <a:lnTo>
                  <a:pt x="454978" y="419730"/>
                </a:lnTo>
                <a:lnTo>
                  <a:pt x="481374" y="403877"/>
                </a:lnTo>
                <a:lnTo>
                  <a:pt x="500655" y="380059"/>
                </a:lnTo>
                <a:lnTo>
                  <a:pt x="510692" y="350405"/>
                </a:lnTo>
                <a:lnTo>
                  <a:pt x="510967" y="348030"/>
                </a:lnTo>
                <a:lnTo>
                  <a:pt x="511060" y="347891"/>
                </a:lnTo>
                <a:lnTo>
                  <a:pt x="512635" y="346087"/>
                </a:lnTo>
                <a:close/>
              </a:path>
              <a:path w="847725" h="847725">
                <a:moveTo>
                  <a:pt x="423735" y="249326"/>
                </a:moveTo>
                <a:lnTo>
                  <a:pt x="365955" y="270927"/>
                </a:lnTo>
                <a:lnTo>
                  <a:pt x="336624" y="324383"/>
                </a:lnTo>
                <a:lnTo>
                  <a:pt x="336372" y="326821"/>
                </a:lnTo>
                <a:lnTo>
                  <a:pt x="334683" y="328714"/>
                </a:lnTo>
                <a:lnTo>
                  <a:pt x="513054" y="328714"/>
                </a:lnTo>
                <a:lnTo>
                  <a:pt x="511174" y="326821"/>
                </a:lnTo>
                <a:lnTo>
                  <a:pt x="511100" y="326568"/>
                </a:lnTo>
                <a:lnTo>
                  <a:pt x="510844" y="324370"/>
                </a:lnTo>
                <a:lnTo>
                  <a:pt x="500798" y="294733"/>
                </a:lnTo>
                <a:lnTo>
                  <a:pt x="481510" y="270927"/>
                </a:lnTo>
                <a:lnTo>
                  <a:pt x="455112" y="255081"/>
                </a:lnTo>
                <a:lnTo>
                  <a:pt x="423735" y="249326"/>
                </a:lnTo>
                <a:close/>
              </a:path>
              <a:path w="847725" h="847725">
                <a:moveTo>
                  <a:pt x="758049" y="163830"/>
                </a:moveTo>
                <a:lnTo>
                  <a:pt x="423735" y="163830"/>
                </a:lnTo>
                <a:lnTo>
                  <a:pt x="467863" y="169487"/>
                </a:lnTo>
                <a:lnTo>
                  <a:pt x="507796" y="185501"/>
                </a:lnTo>
                <a:lnTo>
                  <a:pt x="542097" y="210435"/>
                </a:lnTo>
                <a:lnTo>
                  <a:pt x="569328" y="242852"/>
                </a:lnTo>
                <a:lnTo>
                  <a:pt x="588049" y="281313"/>
                </a:lnTo>
                <a:lnTo>
                  <a:pt x="596821" y="324370"/>
                </a:lnTo>
                <a:lnTo>
                  <a:pt x="596785" y="326821"/>
                </a:lnTo>
                <a:lnTo>
                  <a:pt x="594880" y="328714"/>
                </a:lnTo>
                <a:lnTo>
                  <a:pt x="836654" y="328714"/>
                </a:lnTo>
                <a:lnTo>
                  <a:pt x="836279" y="326568"/>
                </a:lnTo>
                <a:lnTo>
                  <a:pt x="822767" y="280820"/>
                </a:lnTo>
                <a:lnTo>
                  <a:pt x="804402" y="237382"/>
                </a:lnTo>
                <a:lnTo>
                  <a:pt x="781500" y="196572"/>
                </a:lnTo>
                <a:lnTo>
                  <a:pt x="758049" y="16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01621" y="13755980"/>
            <a:ext cx="1224280" cy="342265"/>
          </a:xfrm>
          <a:custGeom>
            <a:avLst/>
            <a:gdLst/>
            <a:ahLst/>
            <a:cxnLst/>
            <a:rect l="l" t="t" r="r" b="b"/>
            <a:pathLst>
              <a:path w="1224279" h="342265">
                <a:moveTo>
                  <a:pt x="216941" y="96240"/>
                </a:moveTo>
                <a:lnTo>
                  <a:pt x="211302" y="67284"/>
                </a:lnTo>
                <a:lnTo>
                  <a:pt x="210400" y="62636"/>
                </a:lnTo>
                <a:lnTo>
                  <a:pt x="190474" y="31661"/>
                </a:lnTo>
                <a:lnTo>
                  <a:pt x="156667" y="8928"/>
                </a:lnTo>
                <a:lnTo>
                  <a:pt x="149923" y="7683"/>
                </a:lnTo>
                <a:lnTo>
                  <a:pt x="149923" y="101409"/>
                </a:lnTo>
                <a:lnTo>
                  <a:pt x="149923" y="240284"/>
                </a:lnTo>
                <a:lnTo>
                  <a:pt x="145592" y="256362"/>
                </a:lnTo>
                <a:lnTo>
                  <a:pt x="134937" y="266890"/>
                </a:lnTo>
                <a:lnTo>
                  <a:pt x="121412" y="272643"/>
                </a:lnTo>
                <a:lnTo>
                  <a:pt x="108470" y="274396"/>
                </a:lnTo>
                <a:lnTo>
                  <a:pt x="95516" y="272643"/>
                </a:lnTo>
                <a:lnTo>
                  <a:pt x="81978" y="266890"/>
                </a:lnTo>
                <a:lnTo>
                  <a:pt x="71310" y="256362"/>
                </a:lnTo>
                <a:lnTo>
                  <a:pt x="66992" y="240284"/>
                </a:lnTo>
                <a:lnTo>
                  <a:pt x="66992" y="101409"/>
                </a:lnTo>
                <a:lnTo>
                  <a:pt x="71310" y="85318"/>
                </a:lnTo>
                <a:lnTo>
                  <a:pt x="81978" y="74777"/>
                </a:lnTo>
                <a:lnTo>
                  <a:pt x="95516" y="69024"/>
                </a:lnTo>
                <a:lnTo>
                  <a:pt x="108470" y="67284"/>
                </a:lnTo>
                <a:lnTo>
                  <a:pt x="121412" y="69024"/>
                </a:lnTo>
                <a:lnTo>
                  <a:pt x="134937" y="74777"/>
                </a:lnTo>
                <a:lnTo>
                  <a:pt x="145592" y="85318"/>
                </a:lnTo>
                <a:lnTo>
                  <a:pt x="149923" y="101409"/>
                </a:lnTo>
                <a:lnTo>
                  <a:pt x="149923" y="7683"/>
                </a:lnTo>
                <a:lnTo>
                  <a:pt x="108470" y="0"/>
                </a:lnTo>
                <a:lnTo>
                  <a:pt x="60261" y="8928"/>
                </a:lnTo>
                <a:lnTo>
                  <a:pt x="26454" y="31661"/>
                </a:lnTo>
                <a:lnTo>
                  <a:pt x="0" y="96240"/>
                </a:lnTo>
                <a:lnTo>
                  <a:pt x="0" y="245414"/>
                </a:lnTo>
                <a:lnTo>
                  <a:pt x="6527" y="279044"/>
                </a:lnTo>
                <a:lnTo>
                  <a:pt x="26454" y="310019"/>
                </a:lnTo>
                <a:lnTo>
                  <a:pt x="60261" y="332765"/>
                </a:lnTo>
                <a:lnTo>
                  <a:pt x="108470" y="341693"/>
                </a:lnTo>
                <a:lnTo>
                  <a:pt x="156667" y="332765"/>
                </a:lnTo>
                <a:lnTo>
                  <a:pt x="190474" y="310019"/>
                </a:lnTo>
                <a:lnTo>
                  <a:pt x="210400" y="279044"/>
                </a:lnTo>
                <a:lnTo>
                  <a:pt x="211302" y="274396"/>
                </a:lnTo>
                <a:lnTo>
                  <a:pt x="216941" y="245414"/>
                </a:lnTo>
                <a:lnTo>
                  <a:pt x="216941" y="96240"/>
                </a:lnTo>
                <a:close/>
              </a:path>
              <a:path w="1224279" h="342265">
                <a:moveTo>
                  <a:pt x="483247" y="335597"/>
                </a:moveTo>
                <a:lnTo>
                  <a:pt x="397459" y="170599"/>
                </a:lnTo>
                <a:lnTo>
                  <a:pt x="482777" y="6045"/>
                </a:lnTo>
                <a:lnTo>
                  <a:pt x="405371" y="6045"/>
                </a:lnTo>
                <a:lnTo>
                  <a:pt x="358686" y="101993"/>
                </a:lnTo>
                <a:lnTo>
                  <a:pt x="312013" y="6045"/>
                </a:lnTo>
                <a:lnTo>
                  <a:pt x="234607" y="6045"/>
                </a:lnTo>
                <a:lnTo>
                  <a:pt x="319913" y="170599"/>
                </a:lnTo>
                <a:lnTo>
                  <a:pt x="234124" y="335597"/>
                </a:lnTo>
                <a:lnTo>
                  <a:pt x="312432" y="335597"/>
                </a:lnTo>
                <a:lnTo>
                  <a:pt x="358686" y="239877"/>
                </a:lnTo>
                <a:lnTo>
                  <a:pt x="404939" y="335597"/>
                </a:lnTo>
                <a:lnTo>
                  <a:pt x="483247" y="335597"/>
                </a:lnTo>
                <a:close/>
              </a:path>
              <a:path w="1224279" h="342265">
                <a:moveTo>
                  <a:pt x="700265" y="6667"/>
                </a:moveTo>
                <a:lnTo>
                  <a:pt x="516978" y="6667"/>
                </a:lnTo>
                <a:lnTo>
                  <a:pt x="516978" y="72707"/>
                </a:lnTo>
                <a:lnTo>
                  <a:pt x="516978" y="138747"/>
                </a:lnTo>
                <a:lnTo>
                  <a:pt x="516978" y="206057"/>
                </a:lnTo>
                <a:lnTo>
                  <a:pt x="516978" y="335597"/>
                </a:lnTo>
                <a:lnTo>
                  <a:pt x="583819" y="335597"/>
                </a:lnTo>
                <a:lnTo>
                  <a:pt x="583819" y="206057"/>
                </a:lnTo>
                <a:lnTo>
                  <a:pt x="683895" y="206057"/>
                </a:lnTo>
                <a:lnTo>
                  <a:pt x="683895" y="138747"/>
                </a:lnTo>
                <a:lnTo>
                  <a:pt x="584288" y="138747"/>
                </a:lnTo>
                <a:lnTo>
                  <a:pt x="584288" y="72707"/>
                </a:lnTo>
                <a:lnTo>
                  <a:pt x="700265" y="72707"/>
                </a:lnTo>
                <a:lnTo>
                  <a:pt x="700265" y="6667"/>
                </a:lnTo>
                <a:close/>
              </a:path>
              <a:path w="1224279" h="342265">
                <a:moveTo>
                  <a:pt x="939088" y="335597"/>
                </a:moveTo>
                <a:lnTo>
                  <a:pt x="923607" y="277228"/>
                </a:lnTo>
                <a:lnTo>
                  <a:pt x="906475" y="212598"/>
                </a:lnTo>
                <a:lnTo>
                  <a:pt x="878979" y="108889"/>
                </a:lnTo>
                <a:lnTo>
                  <a:pt x="851725" y="6045"/>
                </a:lnTo>
                <a:lnTo>
                  <a:pt x="840536" y="6045"/>
                </a:lnTo>
                <a:lnTo>
                  <a:pt x="840536" y="212598"/>
                </a:lnTo>
                <a:lnTo>
                  <a:pt x="786498" y="212598"/>
                </a:lnTo>
                <a:lnTo>
                  <a:pt x="813765" y="108889"/>
                </a:lnTo>
                <a:lnTo>
                  <a:pt x="840536" y="212598"/>
                </a:lnTo>
                <a:lnTo>
                  <a:pt x="840536" y="6045"/>
                </a:lnTo>
                <a:lnTo>
                  <a:pt x="773569" y="6045"/>
                </a:lnTo>
                <a:lnTo>
                  <a:pt x="687590" y="335597"/>
                </a:lnTo>
                <a:lnTo>
                  <a:pt x="754722" y="335597"/>
                </a:lnTo>
                <a:lnTo>
                  <a:pt x="770051" y="277228"/>
                </a:lnTo>
                <a:lnTo>
                  <a:pt x="857262" y="277228"/>
                </a:lnTo>
                <a:lnTo>
                  <a:pt x="872286" y="335597"/>
                </a:lnTo>
                <a:lnTo>
                  <a:pt x="939088" y="335597"/>
                </a:lnTo>
                <a:close/>
              </a:path>
              <a:path w="1224279" h="342265">
                <a:moveTo>
                  <a:pt x="1224153" y="6045"/>
                </a:moveTo>
                <a:lnTo>
                  <a:pt x="1154582" y="6045"/>
                </a:lnTo>
                <a:lnTo>
                  <a:pt x="1095603" y="132829"/>
                </a:lnTo>
                <a:lnTo>
                  <a:pt x="1035824" y="6045"/>
                </a:lnTo>
                <a:lnTo>
                  <a:pt x="967193" y="6045"/>
                </a:lnTo>
                <a:lnTo>
                  <a:pt x="967193" y="335610"/>
                </a:lnTo>
                <a:lnTo>
                  <a:pt x="1032687" y="335610"/>
                </a:lnTo>
                <a:lnTo>
                  <a:pt x="1032687" y="148132"/>
                </a:lnTo>
                <a:lnTo>
                  <a:pt x="1074775" y="235788"/>
                </a:lnTo>
                <a:lnTo>
                  <a:pt x="1116571" y="235788"/>
                </a:lnTo>
                <a:lnTo>
                  <a:pt x="1158659" y="148412"/>
                </a:lnTo>
                <a:lnTo>
                  <a:pt x="1158659" y="335610"/>
                </a:lnTo>
                <a:lnTo>
                  <a:pt x="1224153" y="335610"/>
                </a:lnTo>
                <a:lnTo>
                  <a:pt x="1224153" y="6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29558" y="14059338"/>
            <a:ext cx="392315" cy="37360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79002" y="13991542"/>
            <a:ext cx="484492" cy="446288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2215045" y="14108438"/>
            <a:ext cx="48260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" b="1" spc="-20" dirty="0">
                <a:solidFill>
                  <a:srgbClr val="F26959"/>
                </a:solidFill>
                <a:latin typeface="Raleway"/>
                <a:cs typeface="Raleway"/>
              </a:rPr>
              <a:t>FAIR</a:t>
            </a:r>
            <a:endParaRPr sz="100">
              <a:latin typeface="Raleway"/>
              <a:cs typeface="Raleway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7247C5A-EBA6-9E25-9DEA-2FC90C91A648}"/>
              </a:ext>
            </a:extLst>
          </p:cNvPr>
          <p:cNvSpPr txBox="1"/>
          <p:nvPr/>
        </p:nvSpPr>
        <p:spPr>
          <a:xfrm>
            <a:off x="703516" y="10026670"/>
            <a:ext cx="7766050" cy="121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118995">
              <a:lnSpc>
                <a:spcPct val="109500"/>
              </a:lnSpc>
              <a:spcBef>
                <a:spcPts val="6050"/>
              </a:spcBef>
            </a:pPr>
            <a:r>
              <a:rPr lang="fr-BE" sz="3500" b="1" spc="-110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INSCRIPTIONS</a:t>
            </a:r>
            <a:br>
              <a:rPr lang="fr-BE" sz="3500" b="1" spc="-110" dirty="0">
                <a:solidFill>
                  <a:srgbClr val="FFFFFF"/>
                </a:solidFill>
                <a:latin typeface="T-Star Pro" pitchFamily="2" charset="0"/>
                <a:cs typeface="T-Star Pro"/>
              </a:rPr>
            </a:br>
            <a:r>
              <a:rPr lang="fr-BE" sz="3500" b="1" spc="-110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vos informations ici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3719F5A-D1E8-E88E-EF0B-C4A6C0CEA783}"/>
              </a:ext>
            </a:extLst>
          </p:cNvPr>
          <p:cNvSpPr txBox="1"/>
          <p:nvPr/>
        </p:nvSpPr>
        <p:spPr>
          <a:xfrm>
            <a:off x="703516" y="8289310"/>
            <a:ext cx="7766050" cy="121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118995">
              <a:lnSpc>
                <a:spcPct val="109500"/>
              </a:lnSpc>
              <a:spcBef>
                <a:spcPts val="6050"/>
              </a:spcBef>
            </a:pPr>
            <a:r>
              <a:rPr lang="fr-BE" sz="3500" b="1" spc="-110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VOTRE LIEU</a:t>
            </a:r>
            <a:br>
              <a:rPr lang="fr-BE" sz="3500" b="1" spc="-110" dirty="0">
                <a:solidFill>
                  <a:srgbClr val="FFFFFF"/>
                </a:solidFill>
                <a:latin typeface="T-Star Pro" pitchFamily="2" charset="0"/>
                <a:cs typeface="T-Star Pro"/>
              </a:rPr>
            </a:br>
            <a:r>
              <a:rPr lang="fr-BE" sz="3500" b="1" spc="-110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adresse ici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38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T-StarPro-Heavy</vt:lpstr>
      <vt:lpstr>T-Star Pro Heavy</vt:lpstr>
      <vt:lpstr>Calibri</vt:lpstr>
      <vt:lpstr>T-Star Pro</vt:lpstr>
      <vt:lpstr>T-StarPro-Medium</vt:lpstr>
      <vt:lpstr>Times New Roman</vt:lpstr>
      <vt:lpstr>Raleway</vt:lpstr>
      <vt:lpstr>Office Theme</vt:lpstr>
      <vt:lpstr>LES 18 &amp; 19 NOVEMBRE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AfficheA3-PromoPDJ.indd</dc:title>
  <cp:lastModifiedBy>Lorent Fritsche</cp:lastModifiedBy>
  <cp:revision>1</cp:revision>
  <dcterms:created xsi:type="dcterms:W3CDTF">2023-08-30T07:23:45Z</dcterms:created>
  <dcterms:modified xsi:type="dcterms:W3CDTF">2023-09-01T12:40:13Z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2023-08-30T00:00:00Z</vt:filetime>
  </property>
  <property fmtid="{D5CDD505-2E9C-101B-9397-08002B2CF9AE}" pid="3" name="Creator">
    <vt:lpwstr>Adobe InDesign 18.5 (Macintosh)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2023-08-30T00:00:00Z</vt:filetime>
  </property>
  <property fmtid="{D5CDD505-2E9C-101B-9397-08002B2CF9AE}" pid="7" name="Producer">
    <vt:lpwstr>Adobe PDF Library 17.0</vt:lpwstr>
  </property>
</Properties>
</file>