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89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362402" cy="14602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59298" y="0"/>
            <a:ext cx="744800" cy="328372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457192"/>
            <a:ext cx="19362402" cy="1461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915938"/>
            <a:ext cx="19362402" cy="1463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59298" y="3280624"/>
            <a:ext cx="744800" cy="32868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376234"/>
            <a:ext cx="19362402" cy="14618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834979"/>
            <a:ext cx="19362402" cy="1463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359298" y="6564355"/>
            <a:ext cx="744800" cy="328682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295276"/>
            <a:ext cx="19362402" cy="14618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8754021"/>
            <a:ext cx="19362402" cy="1463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359298" y="9848087"/>
            <a:ext cx="744800" cy="14602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214317"/>
            <a:ext cx="19362402" cy="1094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937" y="1021174"/>
            <a:ext cx="9373235" cy="1040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937" y="1021174"/>
            <a:ext cx="11090113" cy="10407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0" dirty="0"/>
              <a:t>LES</a:t>
            </a:r>
            <a:r>
              <a:rPr spc="-365" dirty="0"/>
              <a:t> </a:t>
            </a:r>
            <a:r>
              <a:rPr spc="-440" dirty="0"/>
              <a:t>18</a:t>
            </a:r>
            <a:r>
              <a:rPr spc="-395" dirty="0"/>
              <a:t> </a:t>
            </a:r>
            <a:r>
              <a:rPr dirty="0"/>
              <a:t>&amp;</a:t>
            </a:r>
            <a:r>
              <a:rPr spc="-395" dirty="0"/>
              <a:t> </a:t>
            </a:r>
            <a:r>
              <a:rPr spc="-509" dirty="0"/>
              <a:t>19</a:t>
            </a:r>
            <a:r>
              <a:rPr spc="-365" dirty="0"/>
              <a:t> </a:t>
            </a:r>
            <a:r>
              <a:rPr spc="-120" dirty="0"/>
              <a:t>NOVEMBRE</a:t>
            </a:r>
            <a:r>
              <a:rPr spc="-360" dirty="0"/>
              <a:t> </a:t>
            </a:r>
            <a:r>
              <a:rPr spc="-7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8668" y="2158188"/>
            <a:ext cx="11444182" cy="491929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57785" marR="5080">
              <a:lnSpc>
                <a:spcPts val="12230"/>
              </a:lnSpc>
              <a:spcBef>
                <a:spcPts val="1760"/>
              </a:spcBef>
            </a:pPr>
            <a:r>
              <a:rPr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Bienvenue</a:t>
            </a:r>
            <a:r>
              <a:rPr sz="11450" b="1" spc="-9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114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aux </a:t>
            </a:r>
            <a:r>
              <a:rPr sz="11450" b="1" spc="-155" dirty="0">
                <a:solidFill>
                  <a:srgbClr val="00AFAD"/>
                </a:solidFill>
                <a:latin typeface="T-StarPro-Heavy"/>
                <a:cs typeface="T-StarPro-Heavy"/>
              </a:rPr>
              <a:t>petits</a:t>
            </a:r>
            <a:r>
              <a:rPr sz="11450" b="1" spc="-55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11450" b="1" spc="-400" dirty="0">
                <a:solidFill>
                  <a:srgbClr val="00AFAD"/>
                </a:solidFill>
                <a:latin typeface="T-StarPro-Heavy"/>
                <a:cs typeface="T-StarPro-Heavy"/>
              </a:rPr>
              <a:t>déjeuners </a:t>
            </a:r>
            <a:r>
              <a:rPr sz="11450" b="1" spc="-220" dirty="0">
                <a:solidFill>
                  <a:srgbClr val="00AFAD"/>
                </a:solidFill>
                <a:latin typeface="T-StarPro-Heavy"/>
                <a:cs typeface="T-StarPro-Heavy"/>
              </a:rPr>
              <a:t>Oxfam</a:t>
            </a:r>
            <a:r>
              <a:rPr sz="11450" b="1" spc="-1445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11450" b="1" spc="-50" dirty="0">
                <a:solidFill>
                  <a:srgbClr val="00AFAD"/>
                </a:solidFill>
                <a:latin typeface="T-StarPro-Heavy"/>
                <a:cs typeface="T-StarPro-Heavy"/>
              </a:rPr>
              <a:t>!</a:t>
            </a:r>
            <a:endParaRPr sz="11450" dirty="0">
              <a:latin typeface="T-StarPro-Heavy"/>
              <a:cs typeface="T-StarPro-Heavy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58593" y="8327723"/>
            <a:ext cx="2689225" cy="2203450"/>
            <a:chOff x="16258593" y="8327723"/>
            <a:chExt cx="2689225" cy="220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0745" y="10278577"/>
              <a:ext cx="129294" cy="1800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58593" y="10219240"/>
              <a:ext cx="167418" cy="236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2522" y="10278577"/>
              <a:ext cx="129284" cy="180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0139" y="10278584"/>
              <a:ext cx="127964" cy="251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85033" y="10278919"/>
              <a:ext cx="129284" cy="1793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56494" y="10216927"/>
              <a:ext cx="31115" cy="238760"/>
            </a:xfrm>
            <a:custGeom>
              <a:avLst/>
              <a:gdLst/>
              <a:ahLst/>
              <a:cxnLst/>
              <a:rect l="l" t="t" r="r" b="b"/>
              <a:pathLst>
                <a:path w="31115" h="238759">
                  <a:moveTo>
                    <a:pt x="27851" y="64312"/>
                  </a:moveTo>
                  <a:lnTo>
                    <a:pt x="2984" y="64312"/>
                  </a:lnTo>
                  <a:lnTo>
                    <a:pt x="2984" y="238696"/>
                  </a:lnTo>
                  <a:lnTo>
                    <a:pt x="27851" y="238696"/>
                  </a:lnTo>
                  <a:lnTo>
                    <a:pt x="27851" y="64312"/>
                  </a:lnTo>
                  <a:close/>
                </a:path>
                <a:path w="31115" h="238759">
                  <a:moveTo>
                    <a:pt x="30492" y="0"/>
                  </a:moveTo>
                  <a:lnTo>
                    <a:pt x="0" y="0"/>
                  </a:lnTo>
                  <a:lnTo>
                    <a:pt x="0" y="35801"/>
                  </a:lnTo>
                  <a:lnTo>
                    <a:pt x="30492" y="35801"/>
                  </a:lnTo>
                  <a:lnTo>
                    <a:pt x="3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6360" y="10278579"/>
              <a:ext cx="127964" cy="1770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07552" y="10278919"/>
              <a:ext cx="129284" cy="1793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36606" y="10219245"/>
              <a:ext cx="128299" cy="239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14942" y="10281238"/>
              <a:ext cx="128959" cy="1773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01242" y="10278584"/>
              <a:ext cx="130278" cy="1803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6596" y="10278579"/>
              <a:ext cx="197250" cy="1770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72946" y="10278579"/>
              <a:ext cx="127964" cy="1770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47815" y="10219245"/>
              <a:ext cx="128299" cy="239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17530" y="10278584"/>
              <a:ext cx="130289" cy="1803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31425" y="8327726"/>
              <a:ext cx="1537335" cy="1722120"/>
            </a:xfrm>
            <a:custGeom>
              <a:avLst/>
              <a:gdLst/>
              <a:ahLst/>
              <a:cxnLst/>
              <a:rect l="l" t="t" r="r" b="b"/>
              <a:pathLst>
                <a:path w="1537334" h="1722120">
                  <a:moveTo>
                    <a:pt x="272364" y="1413637"/>
                  </a:moveTo>
                  <a:lnTo>
                    <a:pt x="265290" y="1377289"/>
                  </a:lnTo>
                  <a:lnTo>
                    <a:pt x="264160" y="1371447"/>
                  </a:lnTo>
                  <a:lnTo>
                    <a:pt x="239141" y="1332572"/>
                  </a:lnTo>
                  <a:lnTo>
                    <a:pt x="196697" y="1304023"/>
                  </a:lnTo>
                  <a:lnTo>
                    <a:pt x="188226" y="1302461"/>
                  </a:lnTo>
                  <a:lnTo>
                    <a:pt x="188226" y="1420126"/>
                  </a:lnTo>
                  <a:lnTo>
                    <a:pt x="188226" y="1594472"/>
                  </a:lnTo>
                  <a:lnTo>
                    <a:pt x="182803" y="1614665"/>
                  </a:lnTo>
                  <a:lnTo>
                    <a:pt x="169418" y="1627886"/>
                  </a:lnTo>
                  <a:lnTo>
                    <a:pt x="152438" y="1635112"/>
                  </a:lnTo>
                  <a:lnTo>
                    <a:pt x="136182" y="1637309"/>
                  </a:lnTo>
                  <a:lnTo>
                    <a:pt x="119938" y="1635112"/>
                  </a:lnTo>
                  <a:lnTo>
                    <a:pt x="102933" y="1627886"/>
                  </a:lnTo>
                  <a:lnTo>
                    <a:pt x="89547" y="1614665"/>
                  </a:lnTo>
                  <a:lnTo>
                    <a:pt x="84112" y="1594472"/>
                  </a:lnTo>
                  <a:lnTo>
                    <a:pt x="84112" y="1420126"/>
                  </a:lnTo>
                  <a:lnTo>
                    <a:pt x="89547" y="1399921"/>
                  </a:lnTo>
                  <a:lnTo>
                    <a:pt x="102933" y="1386700"/>
                  </a:lnTo>
                  <a:lnTo>
                    <a:pt x="119938" y="1379486"/>
                  </a:lnTo>
                  <a:lnTo>
                    <a:pt x="136182" y="1377289"/>
                  </a:lnTo>
                  <a:lnTo>
                    <a:pt x="152438" y="1379486"/>
                  </a:lnTo>
                  <a:lnTo>
                    <a:pt x="169418" y="1386700"/>
                  </a:lnTo>
                  <a:lnTo>
                    <a:pt x="182803" y="1399921"/>
                  </a:lnTo>
                  <a:lnTo>
                    <a:pt x="188226" y="1420126"/>
                  </a:lnTo>
                  <a:lnTo>
                    <a:pt x="188226" y="1302461"/>
                  </a:lnTo>
                  <a:lnTo>
                    <a:pt x="136182" y="1292809"/>
                  </a:lnTo>
                  <a:lnTo>
                    <a:pt x="75679" y="1304023"/>
                  </a:lnTo>
                  <a:lnTo>
                    <a:pt x="33223" y="1332572"/>
                  </a:lnTo>
                  <a:lnTo>
                    <a:pt x="8204" y="1371447"/>
                  </a:lnTo>
                  <a:lnTo>
                    <a:pt x="0" y="1413637"/>
                  </a:lnTo>
                  <a:lnTo>
                    <a:pt x="0" y="1600923"/>
                  </a:lnTo>
                  <a:lnTo>
                    <a:pt x="8204" y="1643138"/>
                  </a:lnTo>
                  <a:lnTo>
                    <a:pt x="33223" y="1682026"/>
                  </a:lnTo>
                  <a:lnTo>
                    <a:pt x="75679" y="1710588"/>
                  </a:lnTo>
                  <a:lnTo>
                    <a:pt x="136182" y="1721777"/>
                  </a:lnTo>
                  <a:lnTo>
                    <a:pt x="196697" y="1710588"/>
                  </a:lnTo>
                  <a:lnTo>
                    <a:pt x="239141" y="1682026"/>
                  </a:lnTo>
                  <a:lnTo>
                    <a:pt x="264160" y="1643138"/>
                  </a:lnTo>
                  <a:lnTo>
                    <a:pt x="265290" y="1637309"/>
                  </a:lnTo>
                  <a:lnTo>
                    <a:pt x="272364" y="1600923"/>
                  </a:lnTo>
                  <a:lnTo>
                    <a:pt x="272364" y="1413637"/>
                  </a:lnTo>
                  <a:close/>
                </a:path>
                <a:path w="1537334" h="1722120">
                  <a:moveTo>
                    <a:pt x="606691" y="1714131"/>
                  </a:moveTo>
                  <a:lnTo>
                    <a:pt x="499008" y="1506982"/>
                  </a:lnTo>
                  <a:lnTo>
                    <a:pt x="606107" y="1300403"/>
                  </a:lnTo>
                  <a:lnTo>
                    <a:pt x="508927" y="1300403"/>
                  </a:lnTo>
                  <a:lnTo>
                    <a:pt x="450329" y="1420863"/>
                  </a:lnTo>
                  <a:lnTo>
                    <a:pt x="391731" y="1300403"/>
                  </a:lnTo>
                  <a:lnTo>
                    <a:pt x="294551" y="1300403"/>
                  </a:lnTo>
                  <a:lnTo>
                    <a:pt x="401650" y="1506982"/>
                  </a:lnTo>
                  <a:lnTo>
                    <a:pt x="293954" y="1714131"/>
                  </a:lnTo>
                  <a:lnTo>
                    <a:pt x="392264" y="1714131"/>
                  </a:lnTo>
                  <a:lnTo>
                    <a:pt x="450329" y="1593951"/>
                  </a:lnTo>
                  <a:lnTo>
                    <a:pt x="508393" y="1714131"/>
                  </a:lnTo>
                  <a:lnTo>
                    <a:pt x="606691" y="1714131"/>
                  </a:lnTo>
                  <a:close/>
                </a:path>
                <a:path w="1537334" h="1722120">
                  <a:moveTo>
                    <a:pt x="879157" y="1300111"/>
                  </a:moveTo>
                  <a:lnTo>
                    <a:pt x="649046" y="1300111"/>
                  </a:lnTo>
                  <a:lnTo>
                    <a:pt x="649046" y="1383931"/>
                  </a:lnTo>
                  <a:lnTo>
                    <a:pt x="649046" y="1467751"/>
                  </a:lnTo>
                  <a:lnTo>
                    <a:pt x="649046" y="1551571"/>
                  </a:lnTo>
                  <a:lnTo>
                    <a:pt x="649046" y="1714131"/>
                  </a:lnTo>
                  <a:lnTo>
                    <a:pt x="732967" y="1714131"/>
                  </a:lnTo>
                  <a:lnTo>
                    <a:pt x="732967" y="1551571"/>
                  </a:lnTo>
                  <a:lnTo>
                    <a:pt x="858608" y="1551571"/>
                  </a:lnTo>
                  <a:lnTo>
                    <a:pt x="858608" y="1467751"/>
                  </a:lnTo>
                  <a:lnTo>
                    <a:pt x="733564" y="1467751"/>
                  </a:lnTo>
                  <a:lnTo>
                    <a:pt x="733564" y="1383931"/>
                  </a:lnTo>
                  <a:lnTo>
                    <a:pt x="879157" y="1383931"/>
                  </a:lnTo>
                  <a:lnTo>
                    <a:pt x="879157" y="1300111"/>
                  </a:lnTo>
                  <a:close/>
                </a:path>
                <a:path w="1537334" h="1722120">
                  <a:moveTo>
                    <a:pt x="1178979" y="1714131"/>
                  </a:moveTo>
                  <a:lnTo>
                    <a:pt x="1159548" y="1640852"/>
                  </a:lnTo>
                  <a:lnTo>
                    <a:pt x="1138047" y="1559712"/>
                  </a:lnTo>
                  <a:lnTo>
                    <a:pt x="1103528" y="1429524"/>
                  </a:lnTo>
                  <a:lnTo>
                    <a:pt x="1069301" y="1300403"/>
                  </a:lnTo>
                  <a:lnTo>
                    <a:pt x="1055243" y="1300403"/>
                  </a:lnTo>
                  <a:lnTo>
                    <a:pt x="1055243" y="1559712"/>
                  </a:lnTo>
                  <a:lnTo>
                    <a:pt x="987399" y="1559712"/>
                  </a:lnTo>
                  <a:lnTo>
                    <a:pt x="1021638" y="1429524"/>
                  </a:lnTo>
                  <a:lnTo>
                    <a:pt x="1055243" y="1559712"/>
                  </a:lnTo>
                  <a:lnTo>
                    <a:pt x="1055243" y="1300403"/>
                  </a:lnTo>
                  <a:lnTo>
                    <a:pt x="971181" y="1300403"/>
                  </a:lnTo>
                  <a:lnTo>
                    <a:pt x="863244" y="1714131"/>
                  </a:lnTo>
                  <a:lnTo>
                    <a:pt x="947508" y="1714131"/>
                  </a:lnTo>
                  <a:lnTo>
                    <a:pt x="966762" y="1640852"/>
                  </a:lnTo>
                  <a:lnTo>
                    <a:pt x="1076248" y="1640852"/>
                  </a:lnTo>
                  <a:lnTo>
                    <a:pt x="1095108" y="1714131"/>
                  </a:lnTo>
                  <a:lnTo>
                    <a:pt x="1178979" y="1714131"/>
                  </a:lnTo>
                  <a:close/>
                </a:path>
                <a:path w="1537334" h="1722120">
                  <a:moveTo>
                    <a:pt x="1298740" y="531964"/>
                  </a:moveTo>
                  <a:lnTo>
                    <a:pt x="1296568" y="483552"/>
                  </a:lnTo>
                  <a:lnTo>
                    <a:pt x="1290167" y="436346"/>
                  </a:lnTo>
                  <a:lnTo>
                    <a:pt x="1279740" y="390550"/>
                  </a:lnTo>
                  <a:lnTo>
                    <a:pt x="1265466" y="346354"/>
                  </a:lnTo>
                  <a:lnTo>
                    <a:pt x="1247521" y="303923"/>
                  </a:lnTo>
                  <a:lnTo>
                    <a:pt x="1226108" y="263474"/>
                  </a:lnTo>
                  <a:lnTo>
                    <a:pt x="1201420" y="225183"/>
                  </a:lnTo>
                  <a:lnTo>
                    <a:pt x="1173632" y="189230"/>
                  </a:lnTo>
                  <a:lnTo>
                    <a:pt x="1142923" y="155816"/>
                  </a:lnTo>
                  <a:lnTo>
                    <a:pt x="1109510" y="125120"/>
                  </a:lnTo>
                  <a:lnTo>
                    <a:pt x="1073556" y="97320"/>
                  </a:lnTo>
                  <a:lnTo>
                    <a:pt x="1035265" y="72631"/>
                  </a:lnTo>
                  <a:lnTo>
                    <a:pt x="994803" y="51219"/>
                  </a:lnTo>
                  <a:lnTo>
                    <a:pt x="984465" y="46850"/>
                  </a:lnTo>
                  <a:lnTo>
                    <a:pt x="984465" y="800315"/>
                  </a:lnTo>
                  <a:lnTo>
                    <a:pt x="984465" y="803325"/>
                  </a:lnTo>
                  <a:lnTo>
                    <a:pt x="982027" y="805764"/>
                  </a:lnTo>
                  <a:lnTo>
                    <a:pt x="879487" y="805764"/>
                  </a:lnTo>
                  <a:lnTo>
                    <a:pt x="877036" y="803325"/>
                  </a:lnTo>
                  <a:lnTo>
                    <a:pt x="877036" y="800315"/>
                  </a:lnTo>
                  <a:lnTo>
                    <a:pt x="866927" y="759193"/>
                  </a:lnTo>
                  <a:lnTo>
                    <a:pt x="842987" y="725805"/>
                  </a:lnTo>
                  <a:lnTo>
                    <a:pt x="808456" y="703389"/>
                  </a:lnTo>
                  <a:lnTo>
                    <a:pt x="766597" y="695198"/>
                  </a:lnTo>
                  <a:lnTo>
                    <a:pt x="724750" y="703389"/>
                  </a:lnTo>
                  <a:lnTo>
                    <a:pt x="690245" y="725805"/>
                  </a:lnTo>
                  <a:lnTo>
                    <a:pt x="666292" y="759193"/>
                  </a:lnTo>
                  <a:lnTo>
                    <a:pt x="656170" y="800315"/>
                  </a:lnTo>
                  <a:lnTo>
                    <a:pt x="656170" y="803325"/>
                  </a:lnTo>
                  <a:lnTo>
                    <a:pt x="653719" y="805764"/>
                  </a:lnTo>
                  <a:lnTo>
                    <a:pt x="551180" y="805764"/>
                  </a:lnTo>
                  <a:lnTo>
                    <a:pt x="548741" y="803325"/>
                  </a:lnTo>
                  <a:lnTo>
                    <a:pt x="548741" y="800315"/>
                  </a:lnTo>
                  <a:lnTo>
                    <a:pt x="554939" y="753694"/>
                  </a:lnTo>
                  <a:lnTo>
                    <a:pt x="570445" y="710755"/>
                  </a:lnTo>
                  <a:lnTo>
                    <a:pt x="594194" y="672541"/>
                  </a:lnTo>
                  <a:lnTo>
                    <a:pt x="625081" y="640143"/>
                  </a:lnTo>
                  <a:lnTo>
                    <a:pt x="662038" y="614629"/>
                  </a:lnTo>
                  <a:lnTo>
                    <a:pt x="618629" y="583374"/>
                  </a:lnTo>
                  <a:lnTo>
                    <a:pt x="584136" y="542632"/>
                  </a:lnTo>
                  <a:lnTo>
                    <a:pt x="560400" y="494220"/>
                  </a:lnTo>
                  <a:lnTo>
                    <a:pt x="549287" y="439915"/>
                  </a:lnTo>
                  <a:lnTo>
                    <a:pt x="549338" y="436892"/>
                  </a:lnTo>
                  <a:lnTo>
                    <a:pt x="551738" y="434505"/>
                  </a:lnTo>
                  <a:lnTo>
                    <a:pt x="654812" y="434505"/>
                  </a:lnTo>
                  <a:lnTo>
                    <a:pt x="656958" y="436765"/>
                  </a:lnTo>
                  <a:lnTo>
                    <a:pt x="657237" y="439915"/>
                  </a:lnTo>
                  <a:lnTo>
                    <a:pt x="669848" y="477151"/>
                  </a:lnTo>
                  <a:lnTo>
                    <a:pt x="694067" y="507047"/>
                  </a:lnTo>
                  <a:lnTo>
                    <a:pt x="727202" y="526948"/>
                  </a:lnTo>
                  <a:lnTo>
                    <a:pt x="766597" y="534174"/>
                  </a:lnTo>
                  <a:lnTo>
                    <a:pt x="805992" y="526948"/>
                  </a:lnTo>
                  <a:lnTo>
                    <a:pt x="839139" y="507047"/>
                  </a:lnTo>
                  <a:lnTo>
                    <a:pt x="863346" y="477151"/>
                  </a:lnTo>
                  <a:lnTo>
                    <a:pt x="875944" y="439915"/>
                  </a:lnTo>
                  <a:lnTo>
                    <a:pt x="876287" y="436930"/>
                  </a:lnTo>
                  <a:lnTo>
                    <a:pt x="876401" y="436765"/>
                  </a:lnTo>
                  <a:lnTo>
                    <a:pt x="878395" y="434505"/>
                  </a:lnTo>
                  <a:lnTo>
                    <a:pt x="981481" y="434505"/>
                  </a:lnTo>
                  <a:lnTo>
                    <a:pt x="983869" y="436892"/>
                  </a:lnTo>
                  <a:lnTo>
                    <a:pt x="983919" y="439915"/>
                  </a:lnTo>
                  <a:lnTo>
                    <a:pt x="972781" y="494220"/>
                  </a:lnTo>
                  <a:lnTo>
                    <a:pt x="949058" y="542632"/>
                  </a:lnTo>
                  <a:lnTo>
                    <a:pt x="914565" y="583374"/>
                  </a:lnTo>
                  <a:lnTo>
                    <a:pt x="871156" y="614629"/>
                  </a:lnTo>
                  <a:lnTo>
                    <a:pt x="908113" y="640143"/>
                  </a:lnTo>
                  <a:lnTo>
                    <a:pt x="938999" y="672541"/>
                  </a:lnTo>
                  <a:lnTo>
                    <a:pt x="962748" y="710755"/>
                  </a:lnTo>
                  <a:lnTo>
                    <a:pt x="978255" y="753694"/>
                  </a:lnTo>
                  <a:lnTo>
                    <a:pt x="984465" y="800315"/>
                  </a:lnTo>
                  <a:lnTo>
                    <a:pt x="984465" y="46850"/>
                  </a:lnTo>
                  <a:lnTo>
                    <a:pt x="984059" y="46685"/>
                  </a:lnTo>
                  <a:lnTo>
                    <a:pt x="984059" y="407238"/>
                  </a:lnTo>
                  <a:lnTo>
                    <a:pt x="984021" y="410298"/>
                  </a:lnTo>
                  <a:lnTo>
                    <a:pt x="981633" y="412686"/>
                  </a:lnTo>
                  <a:lnTo>
                    <a:pt x="878903" y="412686"/>
                  </a:lnTo>
                  <a:lnTo>
                    <a:pt x="876490" y="410248"/>
                  </a:lnTo>
                  <a:lnTo>
                    <a:pt x="876134" y="407238"/>
                  </a:lnTo>
                  <a:lnTo>
                    <a:pt x="863523" y="370027"/>
                  </a:lnTo>
                  <a:lnTo>
                    <a:pt x="839304" y="340144"/>
                  </a:lnTo>
                  <a:lnTo>
                    <a:pt x="806157" y="320243"/>
                  </a:lnTo>
                  <a:lnTo>
                    <a:pt x="766762" y="313016"/>
                  </a:lnTo>
                  <a:lnTo>
                    <a:pt x="727367" y="320243"/>
                  </a:lnTo>
                  <a:lnTo>
                    <a:pt x="694232" y="340144"/>
                  </a:lnTo>
                  <a:lnTo>
                    <a:pt x="670013" y="370027"/>
                  </a:lnTo>
                  <a:lnTo>
                    <a:pt x="657402" y="407263"/>
                  </a:lnTo>
                  <a:lnTo>
                    <a:pt x="657085" y="410298"/>
                  </a:lnTo>
                  <a:lnTo>
                    <a:pt x="654964" y="412686"/>
                  </a:lnTo>
                  <a:lnTo>
                    <a:pt x="551891" y="412686"/>
                  </a:lnTo>
                  <a:lnTo>
                    <a:pt x="549490" y="410298"/>
                  </a:lnTo>
                  <a:lnTo>
                    <a:pt x="549452" y="407238"/>
                  </a:lnTo>
                  <a:lnTo>
                    <a:pt x="558088" y="360591"/>
                  </a:lnTo>
                  <a:lnTo>
                    <a:pt x="576097" y="317995"/>
                  </a:lnTo>
                  <a:lnTo>
                    <a:pt x="602322" y="280593"/>
                  </a:lnTo>
                  <a:lnTo>
                    <a:pt x="635635" y="249529"/>
                  </a:lnTo>
                  <a:lnTo>
                    <a:pt x="674903" y="225920"/>
                  </a:lnTo>
                  <a:lnTo>
                    <a:pt x="718997" y="210934"/>
                  </a:lnTo>
                  <a:lnTo>
                    <a:pt x="766762" y="205676"/>
                  </a:lnTo>
                  <a:lnTo>
                    <a:pt x="814527" y="210934"/>
                  </a:lnTo>
                  <a:lnTo>
                    <a:pt x="858621" y="225920"/>
                  </a:lnTo>
                  <a:lnTo>
                    <a:pt x="897890" y="249529"/>
                  </a:lnTo>
                  <a:lnTo>
                    <a:pt x="931202" y="280593"/>
                  </a:lnTo>
                  <a:lnTo>
                    <a:pt x="957427" y="317995"/>
                  </a:lnTo>
                  <a:lnTo>
                    <a:pt x="975423" y="360591"/>
                  </a:lnTo>
                  <a:lnTo>
                    <a:pt x="984059" y="407238"/>
                  </a:lnTo>
                  <a:lnTo>
                    <a:pt x="984059" y="46685"/>
                  </a:lnTo>
                  <a:lnTo>
                    <a:pt x="908177" y="19011"/>
                  </a:lnTo>
                  <a:lnTo>
                    <a:pt x="862380" y="8572"/>
                  </a:lnTo>
                  <a:lnTo>
                    <a:pt x="815174" y="2171"/>
                  </a:lnTo>
                  <a:lnTo>
                    <a:pt x="766762" y="0"/>
                  </a:lnTo>
                  <a:lnTo>
                    <a:pt x="718337" y="2171"/>
                  </a:lnTo>
                  <a:lnTo>
                    <a:pt x="671144" y="8572"/>
                  </a:lnTo>
                  <a:lnTo>
                    <a:pt x="625348" y="19011"/>
                  </a:lnTo>
                  <a:lnTo>
                    <a:pt x="581139" y="33286"/>
                  </a:lnTo>
                  <a:lnTo>
                    <a:pt x="538721" y="51219"/>
                  </a:lnTo>
                  <a:lnTo>
                    <a:pt x="498271" y="72631"/>
                  </a:lnTo>
                  <a:lnTo>
                    <a:pt x="459968" y="97320"/>
                  </a:lnTo>
                  <a:lnTo>
                    <a:pt x="424014" y="125120"/>
                  </a:lnTo>
                  <a:lnTo>
                    <a:pt x="390601" y="155816"/>
                  </a:lnTo>
                  <a:lnTo>
                    <a:pt x="359905" y="189230"/>
                  </a:lnTo>
                  <a:lnTo>
                    <a:pt x="332117" y="225183"/>
                  </a:lnTo>
                  <a:lnTo>
                    <a:pt x="307416" y="263474"/>
                  </a:lnTo>
                  <a:lnTo>
                    <a:pt x="286004" y="303923"/>
                  </a:lnTo>
                  <a:lnTo>
                    <a:pt x="268071" y="346354"/>
                  </a:lnTo>
                  <a:lnTo>
                    <a:pt x="253784" y="390550"/>
                  </a:lnTo>
                  <a:lnTo>
                    <a:pt x="243357" y="436346"/>
                  </a:lnTo>
                  <a:lnTo>
                    <a:pt x="236956" y="483552"/>
                  </a:lnTo>
                  <a:lnTo>
                    <a:pt x="235013" y="526948"/>
                  </a:lnTo>
                  <a:lnTo>
                    <a:pt x="234886" y="534174"/>
                  </a:lnTo>
                  <a:lnTo>
                    <a:pt x="236956" y="580390"/>
                  </a:lnTo>
                  <a:lnTo>
                    <a:pt x="243357" y="627595"/>
                  </a:lnTo>
                  <a:lnTo>
                    <a:pt x="253784" y="673392"/>
                  </a:lnTo>
                  <a:lnTo>
                    <a:pt x="268071" y="717600"/>
                  </a:lnTo>
                  <a:lnTo>
                    <a:pt x="286004" y="760018"/>
                  </a:lnTo>
                  <a:lnTo>
                    <a:pt x="307416" y="800468"/>
                  </a:lnTo>
                  <a:lnTo>
                    <a:pt x="332117" y="838771"/>
                  </a:lnTo>
                  <a:lnTo>
                    <a:pt x="359905" y="874725"/>
                  </a:lnTo>
                  <a:lnTo>
                    <a:pt x="390601" y="908138"/>
                  </a:lnTo>
                  <a:lnTo>
                    <a:pt x="424014" y="938834"/>
                  </a:lnTo>
                  <a:lnTo>
                    <a:pt x="459968" y="966622"/>
                  </a:lnTo>
                  <a:lnTo>
                    <a:pt x="498271" y="991323"/>
                  </a:lnTo>
                  <a:lnTo>
                    <a:pt x="538721" y="1012736"/>
                  </a:lnTo>
                  <a:lnTo>
                    <a:pt x="581139" y="1030668"/>
                  </a:lnTo>
                  <a:lnTo>
                    <a:pt x="625348" y="1044943"/>
                  </a:lnTo>
                  <a:lnTo>
                    <a:pt x="671144" y="1055382"/>
                  </a:lnTo>
                  <a:lnTo>
                    <a:pt x="718337" y="1061770"/>
                  </a:lnTo>
                  <a:lnTo>
                    <a:pt x="766762" y="1063955"/>
                  </a:lnTo>
                  <a:lnTo>
                    <a:pt x="815174" y="1061770"/>
                  </a:lnTo>
                  <a:lnTo>
                    <a:pt x="862380" y="1055382"/>
                  </a:lnTo>
                  <a:lnTo>
                    <a:pt x="908177" y="1044943"/>
                  </a:lnTo>
                  <a:lnTo>
                    <a:pt x="952385" y="1030668"/>
                  </a:lnTo>
                  <a:lnTo>
                    <a:pt x="994803" y="1012736"/>
                  </a:lnTo>
                  <a:lnTo>
                    <a:pt x="1035265" y="991323"/>
                  </a:lnTo>
                  <a:lnTo>
                    <a:pt x="1073556" y="966622"/>
                  </a:lnTo>
                  <a:lnTo>
                    <a:pt x="1109510" y="938834"/>
                  </a:lnTo>
                  <a:lnTo>
                    <a:pt x="1142923" y="908138"/>
                  </a:lnTo>
                  <a:lnTo>
                    <a:pt x="1173632" y="874725"/>
                  </a:lnTo>
                  <a:lnTo>
                    <a:pt x="1201420" y="838771"/>
                  </a:lnTo>
                  <a:lnTo>
                    <a:pt x="1222705" y="805764"/>
                  </a:lnTo>
                  <a:lnTo>
                    <a:pt x="1247521" y="760018"/>
                  </a:lnTo>
                  <a:lnTo>
                    <a:pt x="1265466" y="717600"/>
                  </a:lnTo>
                  <a:lnTo>
                    <a:pt x="1279740" y="673392"/>
                  </a:lnTo>
                  <a:lnTo>
                    <a:pt x="1290167" y="627595"/>
                  </a:lnTo>
                  <a:lnTo>
                    <a:pt x="1296568" y="580390"/>
                  </a:lnTo>
                  <a:lnTo>
                    <a:pt x="1298740" y="531964"/>
                  </a:lnTo>
                  <a:close/>
                </a:path>
                <a:path w="1537334" h="1722120">
                  <a:moveTo>
                    <a:pt x="1536865" y="1300403"/>
                  </a:moveTo>
                  <a:lnTo>
                    <a:pt x="1449514" y="1300403"/>
                  </a:lnTo>
                  <a:lnTo>
                    <a:pt x="1375473" y="1459572"/>
                  </a:lnTo>
                  <a:lnTo>
                    <a:pt x="1300416" y="1300403"/>
                  </a:lnTo>
                  <a:lnTo>
                    <a:pt x="1214272" y="1300403"/>
                  </a:lnTo>
                  <a:lnTo>
                    <a:pt x="1214272" y="1714144"/>
                  </a:lnTo>
                  <a:lnTo>
                    <a:pt x="1296479" y="1714144"/>
                  </a:lnTo>
                  <a:lnTo>
                    <a:pt x="1296479" y="1478788"/>
                  </a:lnTo>
                  <a:lnTo>
                    <a:pt x="1349324" y="1588820"/>
                  </a:lnTo>
                  <a:lnTo>
                    <a:pt x="1401800" y="1588820"/>
                  </a:lnTo>
                  <a:lnTo>
                    <a:pt x="1454632" y="1479143"/>
                  </a:lnTo>
                  <a:lnTo>
                    <a:pt x="1454632" y="1714144"/>
                  </a:lnTo>
                  <a:lnTo>
                    <a:pt x="1536865" y="1714144"/>
                  </a:lnTo>
                  <a:lnTo>
                    <a:pt x="1536865" y="1300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34B29D95-2CA9-5FD7-BF35-A2401FF340D3}"/>
              </a:ext>
            </a:extLst>
          </p:cNvPr>
          <p:cNvSpPr txBox="1"/>
          <p:nvPr/>
        </p:nvSpPr>
        <p:spPr>
          <a:xfrm>
            <a:off x="1247937" y="9236825"/>
            <a:ext cx="7766050" cy="121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118995">
              <a:lnSpc>
                <a:spcPct val="109500"/>
              </a:lnSpc>
              <a:spcBef>
                <a:spcPts val="6050"/>
              </a:spcBef>
            </a:pPr>
            <a:r>
              <a:rPr lang="fr-BE" sz="3500" b="1" spc="-110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INSCRIPTIONS</a:t>
            </a:r>
            <a:br>
              <a:rPr lang="fr-BE" sz="3500" b="1" spc="-110" dirty="0">
                <a:solidFill>
                  <a:srgbClr val="FFFFFF"/>
                </a:solidFill>
                <a:latin typeface="T-Star Pro" pitchFamily="2" charset="0"/>
                <a:cs typeface="T-Star Pro"/>
              </a:rPr>
            </a:br>
            <a:r>
              <a:rPr lang="fr-BE" sz="3500" b="1" spc="-110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vos informations ici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47462DE-3FDC-F39C-C69E-414E5D237904}"/>
              </a:ext>
            </a:extLst>
          </p:cNvPr>
          <p:cNvSpPr txBox="1"/>
          <p:nvPr/>
        </p:nvSpPr>
        <p:spPr>
          <a:xfrm>
            <a:off x="1247937" y="7499465"/>
            <a:ext cx="7766050" cy="121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118995">
              <a:lnSpc>
                <a:spcPct val="109500"/>
              </a:lnSpc>
              <a:spcBef>
                <a:spcPts val="6050"/>
              </a:spcBef>
            </a:pPr>
            <a:r>
              <a:rPr lang="fr-BE" sz="3500" b="1" spc="-110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VOTRE LIEU</a:t>
            </a:r>
            <a:br>
              <a:rPr lang="fr-BE" sz="3500" b="1" spc="-110" dirty="0">
                <a:solidFill>
                  <a:srgbClr val="FFFFFF"/>
                </a:solidFill>
                <a:latin typeface="T-Star Pro" pitchFamily="2" charset="0"/>
                <a:cs typeface="T-Star Pro"/>
              </a:rPr>
            </a:br>
            <a:r>
              <a:rPr lang="fr-BE" sz="3500" b="1" spc="-110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adresse 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LES 18 &amp; 19 NOVEMBRE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16-9.indd</dc:title>
  <cp:lastModifiedBy>Lorent Fritsche</cp:lastModifiedBy>
  <cp:revision>1</cp:revision>
  <dcterms:created xsi:type="dcterms:W3CDTF">2023-09-01T12:10:04Z</dcterms:created>
  <dcterms:modified xsi:type="dcterms:W3CDTF">2023-09-01T12:13:26Z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