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0104100" cy="11309350"/>
  <p:notesSz cx="20104100" cy="113093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-Star Pro" pitchFamily="2" charset="0"/>
      <p:regular r:id="rId7"/>
      <p:bold r:id="rId8"/>
      <p:italic r:id="rId9"/>
      <p:boldItalic r:id="rId10"/>
    </p:embeddedFont>
    <p:embeddedFont>
      <p:font typeface="T-Star Pro Heavy" pitchFamily="2" charset="0"/>
      <p:bold r:id="rId11"/>
      <p:italic r:id="rId12"/>
      <p:boldItalic r:id="rId13"/>
    </p:embeddedFont>
    <p:embeddedFont>
      <p:font typeface="T-StarPro-Heavy" pitchFamily="2" charset="0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B1097-AAAF-214C-A560-B0112D388C77}" v="3" dt="2023-09-01T12:23:07.5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0" d="100"/>
          <a:sy n="70" d="100"/>
        </p:scale>
        <p:origin x="89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microsoft.com/office/2016/11/relationships/changesInfo" Target="changesInfos/changesInfo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 Fritsche" userId="8f4f3d41-cb42-496c-b495-e36768aeaa85" providerId="ADAL" clId="{464B1097-AAAF-214C-A560-B0112D388C77}"/>
    <pc:docChg chg="custSel modSld">
      <pc:chgData name="Lorent Fritsche" userId="8f4f3d41-cb42-496c-b495-e36768aeaa85" providerId="ADAL" clId="{464B1097-AAAF-214C-A560-B0112D388C77}" dt="2023-09-01T12:23:12.646" v="14" actId="1076"/>
      <pc:docMkLst>
        <pc:docMk/>
      </pc:docMkLst>
      <pc:sldChg chg="addSp delSp modSp mod">
        <pc:chgData name="Lorent Fritsche" userId="8f4f3d41-cb42-496c-b495-e36768aeaa85" providerId="ADAL" clId="{464B1097-AAAF-214C-A560-B0112D388C77}" dt="2023-09-01T12:23:12.646" v="14" actId="1076"/>
        <pc:sldMkLst>
          <pc:docMk/>
          <pc:sldMk cId="0" sldId="256"/>
        </pc:sldMkLst>
        <pc:spChg chg="mod">
          <ac:chgData name="Lorent Fritsche" userId="8f4f3d41-cb42-496c-b495-e36768aeaa85" providerId="ADAL" clId="{464B1097-AAAF-214C-A560-B0112D388C77}" dt="2023-09-01T12:22:20.859" v="4" actId="20577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Lorent Fritsche" userId="8f4f3d41-cb42-496c-b495-e36768aeaa85" providerId="ADAL" clId="{464B1097-AAAF-214C-A560-B0112D388C77}" dt="2023-09-01T12:22:45.920" v="8" actId="767"/>
          <ac:spMkLst>
            <pc:docMk/>
            <pc:sldMk cId="0" sldId="256"/>
            <ac:spMk id="3" creationId="{B579D8E5-9F96-3485-96BF-B65EEC6E2C4F}"/>
          </ac:spMkLst>
        </pc:spChg>
        <pc:spChg chg="mod">
          <ac:chgData name="Lorent Fritsche" userId="8f4f3d41-cb42-496c-b495-e36768aeaa85" providerId="ADAL" clId="{464B1097-AAAF-214C-A560-B0112D388C77}" dt="2023-09-01T12:22:51.367" v="11" actId="20577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Lorent Fritsche" userId="8f4f3d41-cb42-496c-b495-e36768aeaa85" providerId="ADAL" clId="{464B1097-AAAF-214C-A560-B0112D388C77}" dt="2023-09-01T12:23:12.646" v="14" actId="1076"/>
          <ac:spMkLst>
            <pc:docMk/>
            <pc:sldMk cId="0" sldId="256"/>
            <ac:spMk id="22" creationId="{F9D03CF3-781F-6E5A-5782-56481A5E2557}"/>
          </ac:spMkLst>
        </pc:spChg>
        <pc:spChg chg="add mod">
          <ac:chgData name="Lorent Fritsche" userId="8f4f3d41-cb42-496c-b495-e36768aeaa85" providerId="ADAL" clId="{464B1097-AAAF-214C-A560-B0112D388C77}" dt="2023-09-01T12:23:12.646" v="14" actId="1076"/>
          <ac:spMkLst>
            <pc:docMk/>
            <pc:sldMk cId="0" sldId="256"/>
            <ac:spMk id="23" creationId="{A2353705-0F9E-709F-D91F-395098C78A7A}"/>
          </ac:spMkLst>
        </pc:spChg>
        <pc:spChg chg="del">
          <ac:chgData name="Lorent Fritsche" userId="8f4f3d41-cb42-496c-b495-e36768aeaa85" providerId="ADAL" clId="{464B1097-AAAF-214C-A560-B0112D388C77}" dt="2023-09-01T12:23:06.852" v="12" actId="478"/>
          <ac:spMkLst>
            <pc:docMk/>
            <pc:sldMk cId="0" sldId="256"/>
            <ac:spMk id="24" creationId="{34B29D95-2CA9-5FD7-BF35-A2401FF340D3}"/>
          </ac:spMkLst>
        </pc:spChg>
        <pc:spChg chg="del">
          <ac:chgData name="Lorent Fritsche" userId="8f4f3d41-cb42-496c-b495-e36768aeaa85" providerId="ADAL" clId="{464B1097-AAAF-214C-A560-B0112D388C77}" dt="2023-09-01T12:23:06.852" v="12" actId="478"/>
          <ac:spMkLst>
            <pc:docMk/>
            <pc:sldMk cId="0" sldId="256"/>
            <ac:spMk id="25" creationId="{047462DE-3FDC-F39C-C69E-414E5D2379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9362402" cy="146029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59298" y="0"/>
            <a:ext cx="744800" cy="328372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457192"/>
            <a:ext cx="19362402" cy="14618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2915938"/>
            <a:ext cx="19362402" cy="1463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359298" y="3280624"/>
            <a:ext cx="744800" cy="328683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4376234"/>
            <a:ext cx="19362402" cy="14618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5834979"/>
            <a:ext cx="19362402" cy="14634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359298" y="6564355"/>
            <a:ext cx="744800" cy="328682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295276"/>
            <a:ext cx="19362402" cy="146184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8754021"/>
            <a:ext cx="19362402" cy="14634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359298" y="9848087"/>
            <a:ext cx="744800" cy="146029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10214317"/>
            <a:ext cx="19362402" cy="1094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937" y="1021174"/>
            <a:ext cx="9373235" cy="1040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937" y="1021174"/>
            <a:ext cx="11090113" cy="10407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18</a:t>
            </a:r>
            <a:r>
              <a:rPr spc="-395" dirty="0"/>
              <a:t> </a:t>
            </a:r>
            <a:r>
              <a:rPr dirty="0"/>
              <a:t>&amp;</a:t>
            </a:r>
            <a:r>
              <a:rPr spc="-395" dirty="0"/>
              <a:t> </a:t>
            </a:r>
            <a:r>
              <a:rPr spc="-509" dirty="0"/>
              <a:t>19</a:t>
            </a:r>
            <a:r>
              <a:rPr spc="-365" dirty="0"/>
              <a:t> </a:t>
            </a:r>
            <a:r>
              <a:rPr spc="-120" dirty="0"/>
              <a:t>NOVEMBE</a:t>
            </a:r>
            <a:r>
              <a:rPr lang="nl-BE" spc="-120" dirty="0"/>
              <a:t>R</a:t>
            </a:r>
            <a:r>
              <a:rPr spc="-360" dirty="0"/>
              <a:t> </a:t>
            </a:r>
            <a:r>
              <a:rPr spc="-75" dirty="0"/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8668" y="2158188"/>
            <a:ext cx="13392044" cy="5150128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57785" marR="5080">
              <a:lnSpc>
                <a:spcPts val="12230"/>
              </a:lnSpc>
              <a:spcBef>
                <a:spcPts val="1760"/>
              </a:spcBef>
            </a:pPr>
            <a: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Welkom op het</a:t>
            </a:r>
            <a:b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Oxfam-</a:t>
            </a:r>
            <a:r>
              <a:rPr lang="fr-BE" sz="11450" b="1" spc="-430" dirty="0" err="1">
                <a:solidFill>
                  <a:srgbClr val="00AFAD"/>
                </a:solidFill>
                <a:latin typeface="T-StarPro-Heavy"/>
                <a:cs typeface="T-StarPro-Heavy"/>
              </a:rPr>
              <a:t>ontbijt</a:t>
            </a:r>
            <a: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 !</a:t>
            </a:r>
          </a:p>
          <a:p>
            <a:pPr marL="57785" marR="5080">
              <a:lnSpc>
                <a:spcPts val="12230"/>
              </a:lnSpc>
              <a:spcBef>
                <a:spcPts val="1760"/>
              </a:spcBef>
            </a:pPr>
            <a:endParaRPr lang="fr-BE" sz="11450" b="1" spc="-430" dirty="0">
              <a:solidFill>
                <a:srgbClr val="00AFAD"/>
              </a:solidFill>
              <a:latin typeface="T-StarPro-Heavy"/>
              <a:cs typeface="T-StarPro-Heavy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258593" y="8327723"/>
            <a:ext cx="2689225" cy="2203450"/>
            <a:chOff x="16258593" y="8327723"/>
            <a:chExt cx="2689225" cy="2203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0745" y="10278577"/>
              <a:ext cx="129294" cy="1800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58593" y="10219240"/>
              <a:ext cx="167418" cy="2363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12522" y="10278577"/>
              <a:ext cx="129284" cy="1800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0139" y="10278584"/>
              <a:ext cx="127964" cy="251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85033" y="10278919"/>
              <a:ext cx="129284" cy="1793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56494" y="10216927"/>
              <a:ext cx="31115" cy="238760"/>
            </a:xfrm>
            <a:custGeom>
              <a:avLst/>
              <a:gdLst/>
              <a:ahLst/>
              <a:cxnLst/>
              <a:rect l="l" t="t" r="r" b="b"/>
              <a:pathLst>
                <a:path w="31115" h="238759">
                  <a:moveTo>
                    <a:pt x="27851" y="64312"/>
                  </a:moveTo>
                  <a:lnTo>
                    <a:pt x="2984" y="64312"/>
                  </a:lnTo>
                  <a:lnTo>
                    <a:pt x="2984" y="238696"/>
                  </a:lnTo>
                  <a:lnTo>
                    <a:pt x="27851" y="238696"/>
                  </a:lnTo>
                  <a:lnTo>
                    <a:pt x="27851" y="64312"/>
                  </a:lnTo>
                  <a:close/>
                </a:path>
                <a:path w="31115" h="238759">
                  <a:moveTo>
                    <a:pt x="30492" y="0"/>
                  </a:moveTo>
                  <a:lnTo>
                    <a:pt x="0" y="0"/>
                  </a:lnTo>
                  <a:lnTo>
                    <a:pt x="0" y="35801"/>
                  </a:lnTo>
                  <a:lnTo>
                    <a:pt x="30492" y="35801"/>
                  </a:lnTo>
                  <a:lnTo>
                    <a:pt x="3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36360" y="10278579"/>
              <a:ext cx="127964" cy="1770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07552" y="10278919"/>
              <a:ext cx="129284" cy="1793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36606" y="10219245"/>
              <a:ext cx="128299" cy="239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14942" y="10281238"/>
              <a:ext cx="128959" cy="1773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01242" y="10278584"/>
              <a:ext cx="130278" cy="1803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56596" y="10278579"/>
              <a:ext cx="197250" cy="1770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72946" y="10278579"/>
              <a:ext cx="127964" cy="1770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647815" y="10219245"/>
              <a:ext cx="128299" cy="2396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17530" y="10278584"/>
              <a:ext cx="130289" cy="1803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831425" y="8327726"/>
              <a:ext cx="1537335" cy="1722120"/>
            </a:xfrm>
            <a:custGeom>
              <a:avLst/>
              <a:gdLst/>
              <a:ahLst/>
              <a:cxnLst/>
              <a:rect l="l" t="t" r="r" b="b"/>
              <a:pathLst>
                <a:path w="1537334" h="1722120">
                  <a:moveTo>
                    <a:pt x="272364" y="1413637"/>
                  </a:moveTo>
                  <a:lnTo>
                    <a:pt x="265290" y="1377289"/>
                  </a:lnTo>
                  <a:lnTo>
                    <a:pt x="264160" y="1371447"/>
                  </a:lnTo>
                  <a:lnTo>
                    <a:pt x="239141" y="1332572"/>
                  </a:lnTo>
                  <a:lnTo>
                    <a:pt x="196697" y="1304023"/>
                  </a:lnTo>
                  <a:lnTo>
                    <a:pt x="188226" y="1302461"/>
                  </a:lnTo>
                  <a:lnTo>
                    <a:pt x="188226" y="1420126"/>
                  </a:lnTo>
                  <a:lnTo>
                    <a:pt x="188226" y="1594472"/>
                  </a:lnTo>
                  <a:lnTo>
                    <a:pt x="182803" y="1614665"/>
                  </a:lnTo>
                  <a:lnTo>
                    <a:pt x="169418" y="1627886"/>
                  </a:lnTo>
                  <a:lnTo>
                    <a:pt x="152438" y="1635112"/>
                  </a:lnTo>
                  <a:lnTo>
                    <a:pt x="136182" y="1637309"/>
                  </a:lnTo>
                  <a:lnTo>
                    <a:pt x="119938" y="1635112"/>
                  </a:lnTo>
                  <a:lnTo>
                    <a:pt x="102933" y="1627886"/>
                  </a:lnTo>
                  <a:lnTo>
                    <a:pt x="89547" y="1614665"/>
                  </a:lnTo>
                  <a:lnTo>
                    <a:pt x="84112" y="1594472"/>
                  </a:lnTo>
                  <a:lnTo>
                    <a:pt x="84112" y="1420126"/>
                  </a:lnTo>
                  <a:lnTo>
                    <a:pt x="89547" y="1399921"/>
                  </a:lnTo>
                  <a:lnTo>
                    <a:pt x="102933" y="1386700"/>
                  </a:lnTo>
                  <a:lnTo>
                    <a:pt x="119938" y="1379486"/>
                  </a:lnTo>
                  <a:lnTo>
                    <a:pt x="136182" y="1377289"/>
                  </a:lnTo>
                  <a:lnTo>
                    <a:pt x="152438" y="1379486"/>
                  </a:lnTo>
                  <a:lnTo>
                    <a:pt x="169418" y="1386700"/>
                  </a:lnTo>
                  <a:lnTo>
                    <a:pt x="182803" y="1399921"/>
                  </a:lnTo>
                  <a:lnTo>
                    <a:pt x="188226" y="1420126"/>
                  </a:lnTo>
                  <a:lnTo>
                    <a:pt x="188226" y="1302461"/>
                  </a:lnTo>
                  <a:lnTo>
                    <a:pt x="136182" y="1292809"/>
                  </a:lnTo>
                  <a:lnTo>
                    <a:pt x="75679" y="1304023"/>
                  </a:lnTo>
                  <a:lnTo>
                    <a:pt x="33223" y="1332572"/>
                  </a:lnTo>
                  <a:lnTo>
                    <a:pt x="8204" y="1371447"/>
                  </a:lnTo>
                  <a:lnTo>
                    <a:pt x="0" y="1413637"/>
                  </a:lnTo>
                  <a:lnTo>
                    <a:pt x="0" y="1600923"/>
                  </a:lnTo>
                  <a:lnTo>
                    <a:pt x="8204" y="1643138"/>
                  </a:lnTo>
                  <a:lnTo>
                    <a:pt x="33223" y="1682026"/>
                  </a:lnTo>
                  <a:lnTo>
                    <a:pt x="75679" y="1710588"/>
                  </a:lnTo>
                  <a:lnTo>
                    <a:pt x="136182" y="1721777"/>
                  </a:lnTo>
                  <a:lnTo>
                    <a:pt x="196697" y="1710588"/>
                  </a:lnTo>
                  <a:lnTo>
                    <a:pt x="239141" y="1682026"/>
                  </a:lnTo>
                  <a:lnTo>
                    <a:pt x="264160" y="1643138"/>
                  </a:lnTo>
                  <a:lnTo>
                    <a:pt x="265290" y="1637309"/>
                  </a:lnTo>
                  <a:lnTo>
                    <a:pt x="272364" y="1600923"/>
                  </a:lnTo>
                  <a:lnTo>
                    <a:pt x="272364" y="1413637"/>
                  </a:lnTo>
                  <a:close/>
                </a:path>
                <a:path w="1537334" h="1722120">
                  <a:moveTo>
                    <a:pt x="606691" y="1714131"/>
                  </a:moveTo>
                  <a:lnTo>
                    <a:pt x="499008" y="1506982"/>
                  </a:lnTo>
                  <a:lnTo>
                    <a:pt x="606107" y="1300403"/>
                  </a:lnTo>
                  <a:lnTo>
                    <a:pt x="508927" y="1300403"/>
                  </a:lnTo>
                  <a:lnTo>
                    <a:pt x="450329" y="1420863"/>
                  </a:lnTo>
                  <a:lnTo>
                    <a:pt x="391731" y="1300403"/>
                  </a:lnTo>
                  <a:lnTo>
                    <a:pt x="294551" y="1300403"/>
                  </a:lnTo>
                  <a:lnTo>
                    <a:pt x="401650" y="1506982"/>
                  </a:lnTo>
                  <a:lnTo>
                    <a:pt x="293954" y="1714131"/>
                  </a:lnTo>
                  <a:lnTo>
                    <a:pt x="392264" y="1714131"/>
                  </a:lnTo>
                  <a:lnTo>
                    <a:pt x="450329" y="1593951"/>
                  </a:lnTo>
                  <a:lnTo>
                    <a:pt x="508393" y="1714131"/>
                  </a:lnTo>
                  <a:lnTo>
                    <a:pt x="606691" y="1714131"/>
                  </a:lnTo>
                  <a:close/>
                </a:path>
                <a:path w="1537334" h="1722120">
                  <a:moveTo>
                    <a:pt x="879157" y="1300111"/>
                  </a:moveTo>
                  <a:lnTo>
                    <a:pt x="649046" y="1300111"/>
                  </a:lnTo>
                  <a:lnTo>
                    <a:pt x="649046" y="1383931"/>
                  </a:lnTo>
                  <a:lnTo>
                    <a:pt x="649046" y="1467751"/>
                  </a:lnTo>
                  <a:lnTo>
                    <a:pt x="649046" y="1551571"/>
                  </a:lnTo>
                  <a:lnTo>
                    <a:pt x="649046" y="1714131"/>
                  </a:lnTo>
                  <a:lnTo>
                    <a:pt x="732967" y="1714131"/>
                  </a:lnTo>
                  <a:lnTo>
                    <a:pt x="732967" y="1551571"/>
                  </a:lnTo>
                  <a:lnTo>
                    <a:pt x="858608" y="1551571"/>
                  </a:lnTo>
                  <a:lnTo>
                    <a:pt x="858608" y="1467751"/>
                  </a:lnTo>
                  <a:lnTo>
                    <a:pt x="733564" y="1467751"/>
                  </a:lnTo>
                  <a:lnTo>
                    <a:pt x="733564" y="1383931"/>
                  </a:lnTo>
                  <a:lnTo>
                    <a:pt x="879157" y="1383931"/>
                  </a:lnTo>
                  <a:lnTo>
                    <a:pt x="879157" y="1300111"/>
                  </a:lnTo>
                  <a:close/>
                </a:path>
                <a:path w="1537334" h="1722120">
                  <a:moveTo>
                    <a:pt x="1178979" y="1714131"/>
                  </a:moveTo>
                  <a:lnTo>
                    <a:pt x="1159548" y="1640852"/>
                  </a:lnTo>
                  <a:lnTo>
                    <a:pt x="1138047" y="1559712"/>
                  </a:lnTo>
                  <a:lnTo>
                    <a:pt x="1103528" y="1429524"/>
                  </a:lnTo>
                  <a:lnTo>
                    <a:pt x="1069301" y="1300403"/>
                  </a:lnTo>
                  <a:lnTo>
                    <a:pt x="1055243" y="1300403"/>
                  </a:lnTo>
                  <a:lnTo>
                    <a:pt x="1055243" y="1559712"/>
                  </a:lnTo>
                  <a:lnTo>
                    <a:pt x="987399" y="1559712"/>
                  </a:lnTo>
                  <a:lnTo>
                    <a:pt x="1021638" y="1429524"/>
                  </a:lnTo>
                  <a:lnTo>
                    <a:pt x="1055243" y="1559712"/>
                  </a:lnTo>
                  <a:lnTo>
                    <a:pt x="1055243" y="1300403"/>
                  </a:lnTo>
                  <a:lnTo>
                    <a:pt x="971181" y="1300403"/>
                  </a:lnTo>
                  <a:lnTo>
                    <a:pt x="863244" y="1714131"/>
                  </a:lnTo>
                  <a:lnTo>
                    <a:pt x="947508" y="1714131"/>
                  </a:lnTo>
                  <a:lnTo>
                    <a:pt x="966762" y="1640852"/>
                  </a:lnTo>
                  <a:lnTo>
                    <a:pt x="1076248" y="1640852"/>
                  </a:lnTo>
                  <a:lnTo>
                    <a:pt x="1095108" y="1714131"/>
                  </a:lnTo>
                  <a:lnTo>
                    <a:pt x="1178979" y="1714131"/>
                  </a:lnTo>
                  <a:close/>
                </a:path>
                <a:path w="1537334" h="1722120">
                  <a:moveTo>
                    <a:pt x="1298740" y="531964"/>
                  </a:moveTo>
                  <a:lnTo>
                    <a:pt x="1296568" y="483552"/>
                  </a:lnTo>
                  <a:lnTo>
                    <a:pt x="1290167" y="436346"/>
                  </a:lnTo>
                  <a:lnTo>
                    <a:pt x="1279740" y="390550"/>
                  </a:lnTo>
                  <a:lnTo>
                    <a:pt x="1265466" y="346354"/>
                  </a:lnTo>
                  <a:lnTo>
                    <a:pt x="1247521" y="303923"/>
                  </a:lnTo>
                  <a:lnTo>
                    <a:pt x="1226108" y="263474"/>
                  </a:lnTo>
                  <a:lnTo>
                    <a:pt x="1201420" y="225183"/>
                  </a:lnTo>
                  <a:lnTo>
                    <a:pt x="1173632" y="189230"/>
                  </a:lnTo>
                  <a:lnTo>
                    <a:pt x="1142923" y="155816"/>
                  </a:lnTo>
                  <a:lnTo>
                    <a:pt x="1109510" y="125120"/>
                  </a:lnTo>
                  <a:lnTo>
                    <a:pt x="1073556" y="97320"/>
                  </a:lnTo>
                  <a:lnTo>
                    <a:pt x="1035265" y="72631"/>
                  </a:lnTo>
                  <a:lnTo>
                    <a:pt x="994803" y="51219"/>
                  </a:lnTo>
                  <a:lnTo>
                    <a:pt x="984465" y="46850"/>
                  </a:lnTo>
                  <a:lnTo>
                    <a:pt x="984465" y="800315"/>
                  </a:lnTo>
                  <a:lnTo>
                    <a:pt x="984465" y="803325"/>
                  </a:lnTo>
                  <a:lnTo>
                    <a:pt x="982027" y="805764"/>
                  </a:lnTo>
                  <a:lnTo>
                    <a:pt x="879487" y="805764"/>
                  </a:lnTo>
                  <a:lnTo>
                    <a:pt x="877036" y="803325"/>
                  </a:lnTo>
                  <a:lnTo>
                    <a:pt x="877036" y="800315"/>
                  </a:lnTo>
                  <a:lnTo>
                    <a:pt x="866927" y="759193"/>
                  </a:lnTo>
                  <a:lnTo>
                    <a:pt x="842987" y="725805"/>
                  </a:lnTo>
                  <a:lnTo>
                    <a:pt x="808456" y="703389"/>
                  </a:lnTo>
                  <a:lnTo>
                    <a:pt x="766597" y="695198"/>
                  </a:lnTo>
                  <a:lnTo>
                    <a:pt x="724750" y="703389"/>
                  </a:lnTo>
                  <a:lnTo>
                    <a:pt x="690245" y="725805"/>
                  </a:lnTo>
                  <a:lnTo>
                    <a:pt x="666292" y="759193"/>
                  </a:lnTo>
                  <a:lnTo>
                    <a:pt x="656170" y="800315"/>
                  </a:lnTo>
                  <a:lnTo>
                    <a:pt x="656170" y="803325"/>
                  </a:lnTo>
                  <a:lnTo>
                    <a:pt x="653719" y="805764"/>
                  </a:lnTo>
                  <a:lnTo>
                    <a:pt x="551180" y="805764"/>
                  </a:lnTo>
                  <a:lnTo>
                    <a:pt x="548741" y="803325"/>
                  </a:lnTo>
                  <a:lnTo>
                    <a:pt x="548741" y="800315"/>
                  </a:lnTo>
                  <a:lnTo>
                    <a:pt x="554939" y="753694"/>
                  </a:lnTo>
                  <a:lnTo>
                    <a:pt x="570445" y="710755"/>
                  </a:lnTo>
                  <a:lnTo>
                    <a:pt x="594194" y="672541"/>
                  </a:lnTo>
                  <a:lnTo>
                    <a:pt x="625081" y="640143"/>
                  </a:lnTo>
                  <a:lnTo>
                    <a:pt x="662038" y="614629"/>
                  </a:lnTo>
                  <a:lnTo>
                    <a:pt x="618629" y="583374"/>
                  </a:lnTo>
                  <a:lnTo>
                    <a:pt x="584136" y="542632"/>
                  </a:lnTo>
                  <a:lnTo>
                    <a:pt x="560400" y="494220"/>
                  </a:lnTo>
                  <a:lnTo>
                    <a:pt x="549287" y="439915"/>
                  </a:lnTo>
                  <a:lnTo>
                    <a:pt x="549338" y="436892"/>
                  </a:lnTo>
                  <a:lnTo>
                    <a:pt x="551738" y="434505"/>
                  </a:lnTo>
                  <a:lnTo>
                    <a:pt x="654812" y="434505"/>
                  </a:lnTo>
                  <a:lnTo>
                    <a:pt x="656958" y="436765"/>
                  </a:lnTo>
                  <a:lnTo>
                    <a:pt x="657237" y="439915"/>
                  </a:lnTo>
                  <a:lnTo>
                    <a:pt x="669848" y="477151"/>
                  </a:lnTo>
                  <a:lnTo>
                    <a:pt x="694067" y="507047"/>
                  </a:lnTo>
                  <a:lnTo>
                    <a:pt x="727202" y="526948"/>
                  </a:lnTo>
                  <a:lnTo>
                    <a:pt x="766597" y="534174"/>
                  </a:lnTo>
                  <a:lnTo>
                    <a:pt x="805992" y="526948"/>
                  </a:lnTo>
                  <a:lnTo>
                    <a:pt x="839139" y="507047"/>
                  </a:lnTo>
                  <a:lnTo>
                    <a:pt x="863346" y="477151"/>
                  </a:lnTo>
                  <a:lnTo>
                    <a:pt x="875944" y="439915"/>
                  </a:lnTo>
                  <a:lnTo>
                    <a:pt x="876287" y="436930"/>
                  </a:lnTo>
                  <a:lnTo>
                    <a:pt x="876401" y="436765"/>
                  </a:lnTo>
                  <a:lnTo>
                    <a:pt x="878395" y="434505"/>
                  </a:lnTo>
                  <a:lnTo>
                    <a:pt x="981481" y="434505"/>
                  </a:lnTo>
                  <a:lnTo>
                    <a:pt x="983869" y="436892"/>
                  </a:lnTo>
                  <a:lnTo>
                    <a:pt x="983919" y="439915"/>
                  </a:lnTo>
                  <a:lnTo>
                    <a:pt x="972781" y="494220"/>
                  </a:lnTo>
                  <a:lnTo>
                    <a:pt x="949058" y="542632"/>
                  </a:lnTo>
                  <a:lnTo>
                    <a:pt x="914565" y="583374"/>
                  </a:lnTo>
                  <a:lnTo>
                    <a:pt x="871156" y="614629"/>
                  </a:lnTo>
                  <a:lnTo>
                    <a:pt x="908113" y="640143"/>
                  </a:lnTo>
                  <a:lnTo>
                    <a:pt x="938999" y="672541"/>
                  </a:lnTo>
                  <a:lnTo>
                    <a:pt x="962748" y="710755"/>
                  </a:lnTo>
                  <a:lnTo>
                    <a:pt x="978255" y="753694"/>
                  </a:lnTo>
                  <a:lnTo>
                    <a:pt x="984465" y="800315"/>
                  </a:lnTo>
                  <a:lnTo>
                    <a:pt x="984465" y="46850"/>
                  </a:lnTo>
                  <a:lnTo>
                    <a:pt x="984059" y="46685"/>
                  </a:lnTo>
                  <a:lnTo>
                    <a:pt x="984059" y="407238"/>
                  </a:lnTo>
                  <a:lnTo>
                    <a:pt x="984021" y="410298"/>
                  </a:lnTo>
                  <a:lnTo>
                    <a:pt x="981633" y="412686"/>
                  </a:lnTo>
                  <a:lnTo>
                    <a:pt x="878903" y="412686"/>
                  </a:lnTo>
                  <a:lnTo>
                    <a:pt x="876490" y="410248"/>
                  </a:lnTo>
                  <a:lnTo>
                    <a:pt x="876134" y="407238"/>
                  </a:lnTo>
                  <a:lnTo>
                    <a:pt x="863523" y="370027"/>
                  </a:lnTo>
                  <a:lnTo>
                    <a:pt x="839304" y="340144"/>
                  </a:lnTo>
                  <a:lnTo>
                    <a:pt x="806157" y="320243"/>
                  </a:lnTo>
                  <a:lnTo>
                    <a:pt x="766762" y="313016"/>
                  </a:lnTo>
                  <a:lnTo>
                    <a:pt x="727367" y="320243"/>
                  </a:lnTo>
                  <a:lnTo>
                    <a:pt x="694232" y="340144"/>
                  </a:lnTo>
                  <a:lnTo>
                    <a:pt x="670013" y="370027"/>
                  </a:lnTo>
                  <a:lnTo>
                    <a:pt x="657402" y="407263"/>
                  </a:lnTo>
                  <a:lnTo>
                    <a:pt x="657085" y="410298"/>
                  </a:lnTo>
                  <a:lnTo>
                    <a:pt x="654964" y="412686"/>
                  </a:lnTo>
                  <a:lnTo>
                    <a:pt x="551891" y="412686"/>
                  </a:lnTo>
                  <a:lnTo>
                    <a:pt x="549490" y="410298"/>
                  </a:lnTo>
                  <a:lnTo>
                    <a:pt x="549452" y="407238"/>
                  </a:lnTo>
                  <a:lnTo>
                    <a:pt x="558088" y="360591"/>
                  </a:lnTo>
                  <a:lnTo>
                    <a:pt x="576097" y="317995"/>
                  </a:lnTo>
                  <a:lnTo>
                    <a:pt x="602322" y="280593"/>
                  </a:lnTo>
                  <a:lnTo>
                    <a:pt x="635635" y="249529"/>
                  </a:lnTo>
                  <a:lnTo>
                    <a:pt x="674903" y="225920"/>
                  </a:lnTo>
                  <a:lnTo>
                    <a:pt x="718997" y="210934"/>
                  </a:lnTo>
                  <a:lnTo>
                    <a:pt x="766762" y="205676"/>
                  </a:lnTo>
                  <a:lnTo>
                    <a:pt x="814527" y="210934"/>
                  </a:lnTo>
                  <a:lnTo>
                    <a:pt x="858621" y="225920"/>
                  </a:lnTo>
                  <a:lnTo>
                    <a:pt x="897890" y="249529"/>
                  </a:lnTo>
                  <a:lnTo>
                    <a:pt x="931202" y="280593"/>
                  </a:lnTo>
                  <a:lnTo>
                    <a:pt x="957427" y="317995"/>
                  </a:lnTo>
                  <a:lnTo>
                    <a:pt x="975423" y="360591"/>
                  </a:lnTo>
                  <a:lnTo>
                    <a:pt x="984059" y="407238"/>
                  </a:lnTo>
                  <a:lnTo>
                    <a:pt x="984059" y="46685"/>
                  </a:lnTo>
                  <a:lnTo>
                    <a:pt x="908177" y="19011"/>
                  </a:lnTo>
                  <a:lnTo>
                    <a:pt x="862380" y="8572"/>
                  </a:lnTo>
                  <a:lnTo>
                    <a:pt x="815174" y="2171"/>
                  </a:lnTo>
                  <a:lnTo>
                    <a:pt x="766762" y="0"/>
                  </a:lnTo>
                  <a:lnTo>
                    <a:pt x="718337" y="2171"/>
                  </a:lnTo>
                  <a:lnTo>
                    <a:pt x="671144" y="8572"/>
                  </a:lnTo>
                  <a:lnTo>
                    <a:pt x="625348" y="19011"/>
                  </a:lnTo>
                  <a:lnTo>
                    <a:pt x="581139" y="33286"/>
                  </a:lnTo>
                  <a:lnTo>
                    <a:pt x="538721" y="51219"/>
                  </a:lnTo>
                  <a:lnTo>
                    <a:pt x="498271" y="72631"/>
                  </a:lnTo>
                  <a:lnTo>
                    <a:pt x="459968" y="97320"/>
                  </a:lnTo>
                  <a:lnTo>
                    <a:pt x="424014" y="125120"/>
                  </a:lnTo>
                  <a:lnTo>
                    <a:pt x="390601" y="155816"/>
                  </a:lnTo>
                  <a:lnTo>
                    <a:pt x="359905" y="189230"/>
                  </a:lnTo>
                  <a:lnTo>
                    <a:pt x="332117" y="225183"/>
                  </a:lnTo>
                  <a:lnTo>
                    <a:pt x="307416" y="263474"/>
                  </a:lnTo>
                  <a:lnTo>
                    <a:pt x="286004" y="303923"/>
                  </a:lnTo>
                  <a:lnTo>
                    <a:pt x="268071" y="346354"/>
                  </a:lnTo>
                  <a:lnTo>
                    <a:pt x="253784" y="390550"/>
                  </a:lnTo>
                  <a:lnTo>
                    <a:pt x="243357" y="436346"/>
                  </a:lnTo>
                  <a:lnTo>
                    <a:pt x="236956" y="483552"/>
                  </a:lnTo>
                  <a:lnTo>
                    <a:pt x="235013" y="526948"/>
                  </a:lnTo>
                  <a:lnTo>
                    <a:pt x="234886" y="534174"/>
                  </a:lnTo>
                  <a:lnTo>
                    <a:pt x="236956" y="580390"/>
                  </a:lnTo>
                  <a:lnTo>
                    <a:pt x="243357" y="627595"/>
                  </a:lnTo>
                  <a:lnTo>
                    <a:pt x="253784" y="673392"/>
                  </a:lnTo>
                  <a:lnTo>
                    <a:pt x="268071" y="717600"/>
                  </a:lnTo>
                  <a:lnTo>
                    <a:pt x="286004" y="760018"/>
                  </a:lnTo>
                  <a:lnTo>
                    <a:pt x="307416" y="800468"/>
                  </a:lnTo>
                  <a:lnTo>
                    <a:pt x="332117" y="838771"/>
                  </a:lnTo>
                  <a:lnTo>
                    <a:pt x="359905" y="874725"/>
                  </a:lnTo>
                  <a:lnTo>
                    <a:pt x="390601" y="908138"/>
                  </a:lnTo>
                  <a:lnTo>
                    <a:pt x="424014" y="938834"/>
                  </a:lnTo>
                  <a:lnTo>
                    <a:pt x="459968" y="966622"/>
                  </a:lnTo>
                  <a:lnTo>
                    <a:pt x="498271" y="991323"/>
                  </a:lnTo>
                  <a:lnTo>
                    <a:pt x="538721" y="1012736"/>
                  </a:lnTo>
                  <a:lnTo>
                    <a:pt x="581139" y="1030668"/>
                  </a:lnTo>
                  <a:lnTo>
                    <a:pt x="625348" y="1044943"/>
                  </a:lnTo>
                  <a:lnTo>
                    <a:pt x="671144" y="1055382"/>
                  </a:lnTo>
                  <a:lnTo>
                    <a:pt x="718337" y="1061770"/>
                  </a:lnTo>
                  <a:lnTo>
                    <a:pt x="766762" y="1063955"/>
                  </a:lnTo>
                  <a:lnTo>
                    <a:pt x="815174" y="1061770"/>
                  </a:lnTo>
                  <a:lnTo>
                    <a:pt x="862380" y="1055382"/>
                  </a:lnTo>
                  <a:lnTo>
                    <a:pt x="908177" y="1044943"/>
                  </a:lnTo>
                  <a:lnTo>
                    <a:pt x="952385" y="1030668"/>
                  </a:lnTo>
                  <a:lnTo>
                    <a:pt x="994803" y="1012736"/>
                  </a:lnTo>
                  <a:lnTo>
                    <a:pt x="1035265" y="991323"/>
                  </a:lnTo>
                  <a:lnTo>
                    <a:pt x="1073556" y="966622"/>
                  </a:lnTo>
                  <a:lnTo>
                    <a:pt x="1109510" y="938834"/>
                  </a:lnTo>
                  <a:lnTo>
                    <a:pt x="1142923" y="908138"/>
                  </a:lnTo>
                  <a:lnTo>
                    <a:pt x="1173632" y="874725"/>
                  </a:lnTo>
                  <a:lnTo>
                    <a:pt x="1201420" y="838771"/>
                  </a:lnTo>
                  <a:lnTo>
                    <a:pt x="1222705" y="805764"/>
                  </a:lnTo>
                  <a:lnTo>
                    <a:pt x="1247521" y="760018"/>
                  </a:lnTo>
                  <a:lnTo>
                    <a:pt x="1265466" y="717600"/>
                  </a:lnTo>
                  <a:lnTo>
                    <a:pt x="1279740" y="673392"/>
                  </a:lnTo>
                  <a:lnTo>
                    <a:pt x="1290167" y="627595"/>
                  </a:lnTo>
                  <a:lnTo>
                    <a:pt x="1296568" y="580390"/>
                  </a:lnTo>
                  <a:lnTo>
                    <a:pt x="1298740" y="531964"/>
                  </a:lnTo>
                  <a:close/>
                </a:path>
                <a:path w="1537334" h="1722120">
                  <a:moveTo>
                    <a:pt x="1536865" y="1300403"/>
                  </a:moveTo>
                  <a:lnTo>
                    <a:pt x="1449514" y="1300403"/>
                  </a:lnTo>
                  <a:lnTo>
                    <a:pt x="1375473" y="1459572"/>
                  </a:lnTo>
                  <a:lnTo>
                    <a:pt x="1300416" y="1300403"/>
                  </a:lnTo>
                  <a:lnTo>
                    <a:pt x="1214272" y="1300403"/>
                  </a:lnTo>
                  <a:lnTo>
                    <a:pt x="1214272" y="1714144"/>
                  </a:lnTo>
                  <a:lnTo>
                    <a:pt x="1296479" y="1714144"/>
                  </a:lnTo>
                  <a:lnTo>
                    <a:pt x="1296479" y="1478788"/>
                  </a:lnTo>
                  <a:lnTo>
                    <a:pt x="1349324" y="1588820"/>
                  </a:lnTo>
                  <a:lnTo>
                    <a:pt x="1401800" y="1588820"/>
                  </a:lnTo>
                  <a:lnTo>
                    <a:pt x="1454632" y="1479143"/>
                  </a:lnTo>
                  <a:lnTo>
                    <a:pt x="1454632" y="1714144"/>
                  </a:lnTo>
                  <a:lnTo>
                    <a:pt x="1536865" y="1714144"/>
                  </a:lnTo>
                  <a:lnTo>
                    <a:pt x="1536865" y="1300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">
            <a:extLst>
              <a:ext uri="{FF2B5EF4-FFF2-40B4-BE49-F238E27FC236}">
                <a16:creationId xmlns:a16="http://schemas.microsoft.com/office/drawing/2014/main" id="{F9D03CF3-781F-6E5A-5782-56481A5E2557}"/>
              </a:ext>
            </a:extLst>
          </p:cNvPr>
          <p:cNvSpPr txBox="1">
            <a:spLocks/>
          </p:cNvSpPr>
          <p:nvPr/>
        </p:nvSpPr>
        <p:spPr>
          <a:xfrm>
            <a:off x="1247937" y="6863713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LOCATIE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 err="1">
                <a:solidFill>
                  <a:srgbClr val="FFFFFF"/>
                </a:solidFill>
                <a:latin typeface="T-Star Pro" pitchFamily="2" charset="0"/>
                <a:cs typeface="T-Star Pro"/>
              </a:rPr>
              <a:t>Adres</a:t>
            </a: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 hier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A2353705-0F9E-709F-D91F-395098C78A7A}"/>
              </a:ext>
            </a:extLst>
          </p:cNvPr>
          <p:cNvSpPr txBox="1">
            <a:spLocks/>
          </p:cNvSpPr>
          <p:nvPr/>
        </p:nvSpPr>
        <p:spPr>
          <a:xfrm>
            <a:off x="1247937" y="8720799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REGISTRATIE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 err="1">
                <a:solidFill>
                  <a:srgbClr val="FFFFFF"/>
                </a:solidFill>
                <a:latin typeface="T-Star Pro" pitchFamily="2" charset="0"/>
                <a:cs typeface="T-Star Pro"/>
              </a:rPr>
              <a:t>Informatie</a:t>
            </a: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 hier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18</Words>
  <Application>Microsoft Macintosh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T-StarPro-Heavy</vt:lpstr>
      <vt:lpstr>T-Star Pro Heavy</vt:lpstr>
      <vt:lpstr>Calibri</vt:lpstr>
      <vt:lpstr>T-Star Pro</vt:lpstr>
      <vt:lpstr>Office Theme</vt:lpstr>
      <vt:lpstr>18 &amp; 19 NOVEMBER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16-9.indd</dc:title>
  <cp:lastModifiedBy>Lorent Fritsche</cp:lastModifiedBy>
  <cp:revision>1</cp:revision>
  <dcterms:created xsi:type="dcterms:W3CDTF">2023-09-01T12:10:04Z</dcterms:created>
  <dcterms:modified xsi:type="dcterms:W3CDTF">2023-09-01T12:23:14Z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2023-09-01T00:00:00Z</vt:filetime>
  </property>
  <property fmtid="{D5CDD505-2E9C-101B-9397-08002B2CF9AE}" pid="7" name="Producer">
    <vt:lpwstr>Adobe PDF Library 17.0</vt:lpwstr>
  </property>
</Properties>
</file>