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3716000" cy="13716000"/>
  <p:notesSz cx="13716000" cy="13716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-Star Pro" pitchFamily="2" charset="0"/>
      <p:regular r:id="rId7"/>
      <p:bold r:id="rId8"/>
      <p:italic r:id="rId9"/>
      <p:boldItalic r:id="rId10"/>
    </p:embeddedFont>
    <p:embeddedFont>
      <p:font typeface="T-Star Pro Heavy" pitchFamily="2" charset="0"/>
      <p:bold r:id="rId11"/>
      <p:italic r:id="rId12"/>
      <p:boldItalic r:id="rId13"/>
    </p:embeddedFont>
    <p:embeddedFont>
      <p:font typeface="T-StarPro-Heavy" pitchFamily="2" charset="0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19A5F-338C-394E-BAEA-356B9F9E8543}" v="1" dt="2023-09-01T09:34:46.127"/>
    <p1510:client id="{ACD14ADA-8391-2144-A745-13830BB9BCEE}" v="2" dt="2023-09-01T12:20:58.3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4694"/>
  </p:normalViewPr>
  <p:slideViewPr>
    <p:cSldViewPr>
      <p:cViewPr varScale="1">
        <p:scale>
          <a:sx n="58" d="100"/>
          <a:sy n="58" d="100"/>
        </p:scale>
        <p:origin x="2848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microsoft.com/office/2016/11/relationships/changesInfo" Target="changesInfos/changesInfo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ACD14ADA-8391-2144-A745-13830BB9BCEE}"/>
    <pc:docChg chg="undo custSel modSld">
      <pc:chgData name="Lorent Fritsche" userId="8f4f3d41-cb42-496c-b495-e36768aeaa85" providerId="ADAL" clId="{ACD14ADA-8391-2144-A745-13830BB9BCEE}" dt="2023-09-01T12:21:25.354" v="72" actId="20577"/>
      <pc:docMkLst>
        <pc:docMk/>
      </pc:docMkLst>
      <pc:sldChg chg="addSp delSp modSp mod">
        <pc:chgData name="Lorent Fritsche" userId="8f4f3d41-cb42-496c-b495-e36768aeaa85" providerId="ADAL" clId="{ACD14ADA-8391-2144-A745-13830BB9BCEE}" dt="2023-09-01T12:21:25.354" v="72" actId="20577"/>
        <pc:sldMkLst>
          <pc:docMk/>
          <pc:sldMk cId="0" sldId="256"/>
        </pc:sldMkLst>
        <pc:spChg chg="mod">
          <ac:chgData name="Lorent Fritsche" userId="8f4f3d41-cb42-496c-b495-e36768aeaa85" providerId="ADAL" clId="{ACD14ADA-8391-2144-A745-13830BB9BCEE}" dt="2023-09-01T09:37:26.690" v="5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Lorent Fritsche" userId="8f4f3d41-cb42-496c-b495-e36768aeaa85" providerId="ADAL" clId="{ACD14ADA-8391-2144-A745-13830BB9BCEE}" dt="2023-09-01T12:19:59.779" v="27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Lorent Fritsche" userId="8f4f3d41-cb42-496c-b495-e36768aeaa85" providerId="ADAL" clId="{ACD14ADA-8391-2144-A745-13830BB9BCEE}" dt="2023-09-01T09:38:39.401" v="20" actId="948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Lorent Fritsche" userId="8f4f3d41-cb42-496c-b495-e36768aeaa85" providerId="ADAL" clId="{ACD14ADA-8391-2144-A745-13830BB9BCEE}" dt="2023-09-01T12:19:59.104" v="26" actId="478"/>
          <ac:spMkLst>
            <pc:docMk/>
            <pc:sldMk cId="0" sldId="256"/>
            <ac:spMk id="5" creationId="{4316E6D4-AAE5-AD9E-C49F-E6D2AE03F242}"/>
          </ac:spMkLst>
        </pc:spChg>
        <pc:spChg chg="add mod">
          <ac:chgData name="Lorent Fritsche" userId="8f4f3d41-cb42-496c-b495-e36768aeaa85" providerId="ADAL" clId="{ACD14ADA-8391-2144-A745-13830BB9BCEE}" dt="2023-09-01T12:21:03.811" v="43" actId="20577"/>
          <ac:spMkLst>
            <pc:docMk/>
            <pc:sldMk cId="0" sldId="256"/>
            <ac:spMk id="6" creationId="{43624739-49EF-3D2B-32EB-AFCE8FCD7B73}"/>
          </ac:spMkLst>
        </pc:spChg>
        <pc:spChg chg="add mod">
          <ac:chgData name="Lorent Fritsche" userId="8f4f3d41-cb42-496c-b495-e36768aeaa85" providerId="ADAL" clId="{ACD14ADA-8391-2144-A745-13830BB9BCEE}" dt="2023-09-01T12:21:25.354" v="72" actId="20577"/>
          <ac:spMkLst>
            <pc:docMk/>
            <pc:sldMk cId="0" sldId="256"/>
            <ac:spMk id="7" creationId="{04E117CB-3119-0F52-CF34-0FD2168C3D32}"/>
          </ac:spMkLst>
        </pc:spChg>
      </pc:sldChg>
    </pc:docChg>
  </pc:docChgLst>
  <pc:docChgLst>
    <pc:chgData name="Lorent Fritsche" userId="8f4f3d41-cb42-496c-b495-e36768aeaa85" providerId="ADAL" clId="{64F19A5F-338C-394E-BAEA-356B9F9E8543}"/>
    <pc:docChg chg="undo custSel modSld">
      <pc:chgData name="Lorent Fritsche" userId="8f4f3d41-cb42-496c-b495-e36768aeaa85" providerId="ADAL" clId="{64F19A5F-338C-394E-BAEA-356B9F9E8543}" dt="2023-09-01T09:36:26.219" v="36" actId="14100"/>
      <pc:docMkLst>
        <pc:docMk/>
      </pc:docMkLst>
      <pc:sldChg chg="addSp modSp mod">
        <pc:chgData name="Lorent Fritsche" userId="8f4f3d41-cb42-496c-b495-e36768aeaa85" providerId="ADAL" clId="{64F19A5F-338C-394E-BAEA-356B9F9E8543}" dt="2023-09-01T09:36:26.219" v="36" actId="14100"/>
        <pc:sldMkLst>
          <pc:docMk/>
          <pc:sldMk cId="0" sldId="256"/>
        </pc:sldMkLst>
        <pc:spChg chg="mod">
          <ac:chgData name="Lorent Fritsche" userId="8f4f3d41-cb42-496c-b495-e36768aeaa85" providerId="ADAL" clId="{64F19A5F-338C-394E-BAEA-356B9F9E8543}" dt="2023-09-01T09:35:55.025" v="3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orent Fritsche" userId="8f4f3d41-cb42-496c-b495-e36768aeaa85" providerId="ADAL" clId="{64F19A5F-338C-394E-BAEA-356B9F9E8543}" dt="2023-09-01T09:36:26.219" v="36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Lorent Fritsche" userId="8f4f3d41-cb42-496c-b495-e36768aeaa85" providerId="ADAL" clId="{64F19A5F-338C-394E-BAEA-356B9F9E8543}" dt="2023-09-01T09:35:57.933" v="31" actId="1076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Lorent Fritsche" userId="8f4f3d41-cb42-496c-b495-e36768aeaa85" providerId="ADAL" clId="{64F19A5F-338C-394E-BAEA-356B9F9E8543}" dt="2023-09-01T09:36:22.876" v="35" actId="1076"/>
          <ac:spMkLst>
            <pc:docMk/>
            <pc:sldMk cId="0" sldId="256"/>
            <ac:spMk id="5" creationId="{4316E6D4-AAE5-AD9E-C49F-E6D2AE03F2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276351" cy="13275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73533" y="0"/>
            <a:ext cx="442466" cy="4425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324705"/>
            <a:ext cx="13276351" cy="13306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652583"/>
            <a:ext cx="13276351" cy="13306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3980461"/>
            <a:ext cx="13276351" cy="132928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273533" y="4422622"/>
            <a:ext cx="442466" cy="442860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5306931"/>
            <a:ext cx="13276351" cy="133069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634809"/>
            <a:ext cx="13276351" cy="13306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62687"/>
            <a:ext cx="13276351" cy="133069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273533" y="8848408"/>
            <a:ext cx="442466" cy="442860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9290565"/>
            <a:ext cx="13276351" cy="133069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10618443"/>
            <a:ext cx="13276351" cy="13306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946321"/>
            <a:ext cx="13276351" cy="133069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3274199"/>
            <a:ext cx="13716000" cy="4418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862636" y="12823373"/>
            <a:ext cx="132562" cy="18715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030612" y="12870352"/>
            <a:ext cx="102374" cy="14253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301215" y="12870352"/>
            <a:ext cx="102374" cy="14253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64736" y="12870351"/>
            <a:ext cx="101320" cy="19950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37804" y="12870626"/>
            <a:ext cx="102374" cy="141998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1573574" y="12821539"/>
            <a:ext cx="24130" cy="189230"/>
          </a:xfrm>
          <a:custGeom>
            <a:avLst/>
            <a:gdLst/>
            <a:ahLst/>
            <a:cxnLst/>
            <a:rect l="l" t="t" r="r" b="b"/>
            <a:pathLst>
              <a:path w="24129" h="189230">
                <a:moveTo>
                  <a:pt x="22034" y="50927"/>
                </a:moveTo>
                <a:lnTo>
                  <a:pt x="2362" y="50927"/>
                </a:lnTo>
                <a:lnTo>
                  <a:pt x="2362" y="189001"/>
                </a:lnTo>
                <a:lnTo>
                  <a:pt x="22034" y="189001"/>
                </a:lnTo>
                <a:lnTo>
                  <a:pt x="22034" y="50927"/>
                </a:lnTo>
                <a:close/>
              </a:path>
              <a:path w="24129" h="189230">
                <a:moveTo>
                  <a:pt x="24130" y="0"/>
                </a:moveTo>
                <a:lnTo>
                  <a:pt x="0" y="0"/>
                </a:lnTo>
                <a:lnTo>
                  <a:pt x="0" y="28346"/>
                </a:lnTo>
                <a:lnTo>
                  <a:pt x="24130" y="28346"/>
                </a:lnTo>
                <a:lnTo>
                  <a:pt x="24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636806" y="12870363"/>
            <a:ext cx="101320" cy="14016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772343" y="12870626"/>
            <a:ext cx="102374" cy="14199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953703" y="12823377"/>
            <a:ext cx="101587" cy="18977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094913" y="12872458"/>
            <a:ext cx="102108" cy="14043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286250" y="12870363"/>
            <a:ext cx="156171" cy="14016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479943" y="12870351"/>
            <a:ext cx="103162" cy="14279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615900" y="12870363"/>
            <a:ext cx="101320" cy="14016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754352" y="12823377"/>
            <a:ext cx="101587" cy="18977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888733" y="12870351"/>
            <a:ext cx="103162" cy="142798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1316196" y="11325720"/>
            <a:ext cx="1217295" cy="1363345"/>
          </a:xfrm>
          <a:custGeom>
            <a:avLst/>
            <a:gdLst/>
            <a:ahLst/>
            <a:cxnLst/>
            <a:rect l="l" t="t" r="r" b="b"/>
            <a:pathLst>
              <a:path w="1217295" h="1363345">
                <a:moveTo>
                  <a:pt x="215646" y="1119289"/>
                </a:moveTo>
                <a:lnTo>
                  <a:pt x="210045" y="1090510"/>
                </a:lnTo>
                <a:lnTo>
                  <a:pt x="209156" y="1085888"/>
                </a:lnTo>
                <a:lnTo>
                  <a:pt x="189344" y="1055103"/>
                </a:lnTo>
                <a:lnTo>
                  <a:pt x="155727" y="1032497"/>
                </a:lnTo>
                <a:lnTo>
                  <a:pt x="149021" y="1031265"/>
                </a:lnTo>
                <a:lnTo>
                  <a:pt x="149021" y="1124419"/>
                </a:lnTo>
                <a:lnTo>
                  <a:pt x="149021" y="1262468"/>
                </a:lnTo>
                <a:lnTo>
                  <a:pt x="144729" y="1278458"/>
                </a:lnTo>
                <a:lnTo>
                  <a:pt x="134137" y="1288923"/>
                </a:lnTo>
                <a:lnTo>
                  <a:pt x="120688" y="1294638"/>
                </a:lnTo>
                <a:lnTo>
                  <a:pt x="107823" y="1296377"/>
                </a:lnTo>
                <a:lnTo>
                  <a:pt x="94957" y="1294638"/>
                </a:lnTo>
                <a:lnTo>
                  <a:pt x="81495" y="1288923"/>
                </a:lnTo>
                <a:lnTo>
                  <a:pt x="70891" y="1278458"/>
                </a:lnTo>
                <a:lnTo>
                  <a:pt x="66598" y="1262468"/>
                </a:lnTo>
                <a:lnTo>
                  <a:pt x="66598" y="1124419"/>
                </a:lnTo>
                <a:lnTo>
                  <a:pt x="70891" y="1108430"/>
                </a:lnTo>
                <a:lnTo>
                  <a:pt x="81495" y="1097953"/>
                </a:lnTo>
                <a:lnTo>
                  <a:pt x="94957" y="1092238"/>
                </a:lnTo>
                <a:lnTo>
                  <a:pt x="107823" y="1090510"/>
                </a:lnTo>
                <a:lnTo>
                  <a:pt x="120688" y="1092238"/>
                </a:lnTo>
                <a:lnTo>
                  <a:pt x="134137" y="1097953"/>
                </a:lnTo>
                <a:lnTo>
                  <a:pt x="144729" y="1108430"/>
                </a:lnTo>
                <a:lnTo>
                  <a:pt x="149021" y="1124419"/>
                </a:lnTo>
                <a:lnTo>
                  <a:pt x="149021" y="1031265"/>
                </a:lnTo>
                <a:lnTo>
                  <a:pt x="107823" y="1023620"/>
                </a:lnTo>
                <a:lnTo>
                  <a:pt x="59905" y="1032497"/>
                </a:lnTo>
                <a:lnTo>
                  <a:pt x="26301" y="1055103"/>
                </a:lnTo>
                <a:lnTo>
                  <a:pt x="0" y="1119289"/>
                </a:lnTo>
                <a:lnTo>
                  <a:pt x="0" y="1267574"/>
                </a:lnTo>
                <a:lnTo>
                  <a:pt x="6489" y="1301000"/>
                </a:lnTo>
                <a:lnTo>
                  <a:pt x="26301" y="1331798"/>
                </a:lnTo>
                <a:lnTo>
                  <a:pt x="59905" y="1354404"/>
                </a:lnTo>
                <a:lnTo>
                  <a:pt x="107823" y="1363268"/>
                </a:lnTo>
                <a:lnTo>
                  <a:pt x="155727" y="1354404"/>
                </a:lnTo>
                <a:lnTo>
                  <a:pt x="189344" y="1331798"/>
                </a:lnTo>
                <a:lnTo>
                  <a:pt x="209156" y="1301000"/>
                </a:lnTo>
                <a:lnTo>
                  <a:pt x="210045" y="1296377"/>
                </a:lnTo>
                <a:lnTo>
                  <a:pt x="215646" y="1267574"/>
                </a:lnTo>
                <a:lnTo>
                  <a:pt x="215646" y="1119289"/>
                </a:lnTo>
                <a:close/>
              </a:path>
              <a:path w="1217295" h="1363345">
                <a:moveTo>
                  <a:pt x="480352" y="1357198"/>
                </a:moveTo>
                <a:lnTo>
                  <a:pt x="395084" y="1193190"/>
                </a:lnTo>
                <a:lnTo>
                  <a:pt x="479882" y="1029627"/>
                </a:lnTo>
                <a:lnTo>
                  <a:pt x="402945" y="1029627"/>
                </a:lnTo>
                <a:lnTo>
                  <a:pt x="356539" y="1125004"/>
                </a:lnTo>
                <a:lnTo>
                  <a:pt x="310146" y="1029627"/>
                </a:lnTo>
                <a:lnTo>
                  <a:pt x="233197" y="1029627"/>
                </a:lnTo>
                <a:lnTo>
                  <a:pt x="318008" y="1193190"/>
                </a:lnTo>
                <a:lnTo>
                  <a:pt x="232727" y="1357198"/>
                </a:lnTo>
                <a:lnTo>
                  <a:pt x="310565" y="1357198"/>
                </a:lnTo>
                <a:lnTo>
                  <a:pt x="356539" y="1262049"/>
                </a:lnTo>
                <a:lnTo>
                  <a:pt x="402526" y="1357198"/>
                </a:lnTo>
                <a:lnTo>
                  <a:pt x="480352" y="1357198"/>
                </a:lnTo>
                <a:close/>
              </a:path>
              <a:path w="1217295" h="1363345">
                <a:moveTo>
                  <a:pt x="696087" y="1029550"/>
                </a:moveTo>
                <a:lnTo>
                  <a:pt x="513892" y="1029550"/>
                </a:lnTo>
                <a:lnTo>
                  <a:pt x="513892" y="1095590"/>
                </a:lnTo>
                <a:lnTo>
                  <a:pt x="513892" y="1161630"/>
                </a:lnTo>
                <a:lnTo>
                  <a:pt x="513892" y="1227670"/>
                </a:lnTo>
                <a:lnTo>
                  <a:pt x="513892" y="1357210"/>
                </a:lnTo>
                <a:lnTo>
                  <a:pt x="580339" y="1357210"/>
                </a:lnTo>
                <a:lnTo>
                  <a:pt x="580339" y="1227670"/>
                </a:lnTo>
                <a:lnTo>
                  <a:pt x="679818" y="1227670"/>
                </a:lnTo>
                <a:lnTo>
                  <a:pt x="679818" y="1161630"/>
                </a:lnTo>
                <a:lnTo>
                  <a:pt x="580809" y="1161630"/>
                </a:lnTo>
                <a:lnTo>
                  <a:pt x="580809" y="1095590"/>
                </a:lnTo>
                <a:lnTo>
                  <a:pt x="696087" y="1095590"/>
                </a:lnTo>
                <a:lnTo>
                  <a:pt x="696087" y="1029550"/>
                </a:lnTo>
                <a:close/>
              </a:path>
              <a:path w="1217295" h="1363345">
                <a:moveTo>
                  <a:pt x="933475" y="1357210"/>
                </a:moveTo>
                <a:lnTo>
                  <a:pt x="918095" y="1299184"/>
                </a:lnTo>
                <a:lnTo>
                  <a:pt x="901065" y="1234948"/>
                </a:lnTo>
                <a:lnTo>
                  <a:pt x="873734" y="1131862"/>
                </a:lnTo>
                <a:lnTo>
                  <a:pt x="846632" y="1029627"/>
                </a:lnTo>
                <a:lnTo>
                  <a:pt x="835507" y="1029627"/>
                </a:lnTo>
                <a:lnTo>
                  <a:pt x="835507" y="1234948"/>
                </a:lnTo>
                <a:lnTo>
                  <a:pt x="781786" y="1234948"/>
                </a:lnTo>
                <a:lnTo>
                  <a:pt x="808901" y="1131862"/>
                </a:lnTo>
                <a:lnTo>
                  <a:pt x="835507" y="1234948"/>
                </a:lnTo>
                <a:lnTo>
                  <a:pt x="835507" y="1029627"/>
                </a:lnTo>
                <a:lnTo>
                  <a:pt x="768946" y="1029627"/>
                </a:lnTo>
                <a:lnTo>
                  <a:pt x="683475" y="1357210"/>
                </a:lnTo>
                <a:lnTo>
                  <a:pt x="750201" y="1357210"/>
                </a:lnTo>
                <a:lnTo>
                  <a:pt x="765441" y="1299184"/>
                </a:lnTo>
                <a:lnTo>
                  <a:pt x="852131" y="1299184"/>
                </a:lnTo>
                <a:lnTo>
                  <a:pt x="867067" y="1357210"/>
                </a:lnTo>
                <a:lnTo>
                  <a:pt x="933475" y="1357210"/>
                </a:lnTo>
                <a:close/>
              </a:path>
              <a:path w="1217295" h="1363345">
                <a:moveTo>
                  <a:pt x="1028306" y="421195"/>
                </a:moveTo>
                <a:lnTo>
                  <a:pt x="1025474" y="372084"/>
                </a:lnTo>
                <a:lnTo>
                  <a:pt x="1020572" y="344030"/>
                </a:lnTo>
                <a:lnTo>
                  <a:pt x="1017549" y="326758"/>
                </a:lnTo>
                <a:lnTo>
                  <a:pt x="1017181" y="324624"/>
                </a:lnTo>
                <a:lnTo>
                  <a:pt x="1003744" y="279146"/>
                </a:lnTo>
                <a:lnTo>
                  <a:pt x="985494" y="235966"/>
                </a:lnTo>
                <a:lnTo>
                  <a:pt x="962723" y="195402"/>
                </a:lnTo>
                <a:lnTo>
                  <a:pt x="939419" y="162852"/>
                </a:lnTo>
                <a:lnTo>
                  <a:pt x="904938" y="123367"/>
                </a:lnTo>
                <a:lnTo>
                  <a:pt x="870546" y="92532"/>
                </a:lnTo>
                <a:lnTo>
                  <a:pt x="832904" y="65582"/>
                </a:lnTo>
                <a:lnTo>
                  <a:pt x="792327" y="42811"/>
                </a:lnTo>
                <a:lnTo>
                  <a:pt x="779462" y="37376"/>
                </a:lnTo>
                <a:lnTo>
                  <a:pt x="779462" y="633666"/>
                </a:lnTo>
                <a:lnTo>
                  <a:pt x="779462" y="636054"/>
                </a:lnTo>
                <a:lnTo>
                  <a:pt x="777532" y="637971"/>
                </a:lnTo>
                <a:lnTo>
                  <a:pt x="696353" y="637971"/>
                </a:lnTo>
                <a:lnTo>
                  <a:pt x="694410" y="636054"/>
                </a:lnTo>
                <a:lnTo>
                  <a:pt x="694410" y="633666"/>
                </a:lnTo>
                <a:lnTo>
                  <a:pt x="686396" y="601116"/>
                </a:lnTo>
                <a:lnTo>
                  <a:pt x="667448" y="574675"/>
                </a:lnTo>
                <a:lnTo>
                  <a:pt x="640105" y="556933"/>
                </a:lnTo>
                <a:lnTo>
                  <a:pt x="606958" y="550443"/>
                </a:lnTo>
                <a:lnTo>
                  <a:pt x="573836" y="556933"/>
                </a:lnTo>
                <a:lnTo>
                  <a:pt x="546506" y="574675"/>
                </a:lnTo>
                <a:lnTo>
                  <a:pt x="527545" y="601116"/>
                </a:lnTo>
                <a:lnTo>
                  <a:pt x="519518" y="633666"/>
                </a:lnTo>
                <a:lnTo>
                  <a:pt x="519518" y="636054"/>
                </a:lnTo>
                <a:lnTo>
                  <a:pt x="517588" y="637971"/>
                </a:lnTo>
                <a:lnTo>
                  <a:pt x="436397" y="637971"/>
                </a:lnTo>
                <a:lnTo>
                  <a:pt x="434467" y="636054"/>
                </a:lnTo>
                <a:lnTo>
                  <a:pt x="434467" y="633666"/>
                </a:lnTo>
                <a:lnTo>
                  <a:pt x="441794" y="587959"/>
                </a:lnTo>
                <a:lnTo>
                  <a:pt x="460298" y="547116"/>
                </a:lnTo>
                <a:lnTo>
                  <a:pt x="488327" y="512800"/>
                </a:lnTo>
                <a:lnTo>
                  <a:pt x="524179" y="486651"/>
                </a:lnTo>
                <a:lnTo>
                  <a:pt x="489813" y="461899"/>
                </a:lnTo>
                <a:lnTo>
                  <a:pt x="462495" y="429653"/>
                </a:lnTo>
                <a:lnTo>
                  <a:pt x="443699" y="391312"/>
                </a:lnTo>
                <a:lnTo>
                  <a:pt x="434898" y="348322"/>
                </a:lnTo>
                <a:lnTo>
                  <a:pt x="434936" y="345922"/>
                </a:lnTo>
                <a:lnTo>
                  <a:pt x="436841" y="344030"/>
                </a:lnTo>
                <a:lnTo>
                  <a:pt x="518452" y="344030"/>
                </a:lnTo>
                <a:lnTo>
                  <a:pt x="520153" y="345821"/>
                </a:lnTo>
                <a:lnTo>
                  <a:pt x="520382" y="348322"/>
                </a:lnTo>
                <a:lnTo>
                  <a:pt x="530364" y="377799"/>
                </a:lnTo>
                <a:lnTo>
                  <a:pt x="549529" y="401472"/>
                </a:lnTo>
                <a:lnTo>
                  <a:pt x="575767" y="417233"/>
                </a:lnTo>
                <a:lnTo>
                  <a:pt x="606958" y="422948"/>
                </a:lnTo>
                <a:lnTo>
                  <a:pt x="638162" y="417233"/>
                </a:lnTo>
                <a:lnTo>
                  <a:pt x="664400" y="401472"/>
                </a:lnTo>
                <a:lnTo>
                  <a:pt x="683564" y="377799"/>
                </a:lnTo>
                <a:lnTo>
                  <a:pt x="693534" y="348322"/>
                </a:lnTo>
                <a:lnTo>
                  <a:pt x="693813" y="345960"/>
                </a:lnTo>
                <a:lnTo>
                  <a:pt x="693902" y="345821"/>
                </a:lnTo>
                <a:lnTo>
                  <a:pt x="695477" y="344030"/>
                </a:lnTo>
                <a:lnTo>
                  <a:pt x="777113" y="344030"/>
                </a:lnTo>
                <a:lnTo>
                  <a:pt x="778992" y="345922"/>
                </a:lnTo>
                <a:lnTo>
                  <a:pt x="779030" y="348322"/>
                </a:lnTo>
                <a:lnTo>
                  <a:pt x="770216" y="391312"/>
                </a:lnTo>
                <a:lnTo>
                  <a:pt x="751433" y="429653"/>
                </a:lnTo>
                <a:lnTo>
                  <a:pt x="724115" y="461899"/>
                </a:lnTo>
                <a:lnTo>
                  <a:pt x="689749" y="486651"/>
                </a:lnTo>
                <a:lnTo>
                  <a:pt x="725614" y="512800"/>
                </a:lnTo>
                <a:lnTo>
                  <a:pt x="753630" y="547116"/>
                </a:lnTo>
                <a:lnTo>
                  <a:pt x="772134" y="587959"/>
                </a:lnTo>
                <a:lnTo>
                  <a:pt x="779462" y="633666"/>
                </a:lnTo>
                <a:lnTo>
                  <a:pt x="779462" y="37376"/>
                </a:lnTo>
                <a:lnTo>
                  <a:pt x="779145" y="37249"/>
                </a:lnTo>
                <a:lnTo>
                  <a:pt x="779145" y="322440"/>
                </a:lnTo>
                <a:lnTo>
                  <a:pt x="779119" y="324866"/>
                </a:lnTo>
                <a:lnTo>
                  <a:pt x="777227" y="326758"/>
                </a:lnTo>
                <a:lnTo>
                  <a:pt x="695883" y="326758"/>
                </a:lnTo>
                <a:lnTo>
                  <a:pt x="694016" y="324866"/>
                </a:lnTo>
                <a:lnTo>
                  <a:pt x="693940" y="324624"/>
                </a:lnTo>
                <a:lnTo>
                  <a:pt x="693686" y="322440"/>
                </a:lnTo>
                <a:lnTo>
                  <a:pt x="683704" y="292989"/>
                </a:lnTo>
                <a:lnTo>
                  <a:pt x="664527" y="269316"/>
                </a:lnTo>
                <a:lnTo>
                  <a:pt x="638289" y="253568"/>
                </a:lnTo>
                <a:lnTo>
                  <a:pt x="607098" y="247840"/>
                </a:lnTo>
                <a:lnTo>
                  <a:pt x="575906" y="253568"/>
                </a:lnTo>
                <a:lnTo>
                  <a:pt x="549668" y="269316"/>
                </a:lnTo>
                <a:lnTo>
                  <a:pt x="530491" y="292989"/>
                </a:lnTo>
                <a:lnTo>
                  <a:pt x="520509" y="322453"/>
                </a:lnTo>
                <a:lnTo>
                  <a:pt x="520255" y="324866"/>
                </a:lnTo>
                <a:lnTo>
                  <a:pt x="518579" y="326758"/>
                </a:lnTo>
                <a:lnTo>
                  <a:pt x="436956" y="326758"/>
                </a:lnTo>
                <a:lnTo>
                  <a:pt x="435063" y="324866"/>
                </a:lnTo>
                <a:lnTo>
                  <a:pt x="435038" y="322440"/>
                </a:lnTo>
                <a:lnTo>
                  <a:pt x="443763" y="279641"/>
                </a:lnTo>
                <a:lnTo>
                  <a:pt x="462368" y="241414"/>
                </a:lnTo>
                <a:lnTo>
                  <a:pt x="489445" y="209181"/>
                </a:lnTo>
                <a:lnTo>
                  <a:pt x="523532" y="184404"/>
                </a:lnTo>
                <a:lnTo>
                  <a:pt x="563232" y="168478"/>
                </a:lnTo>
                <a:lnTo>
                  <a:pt x="607098" y="162852"/>
                </a:lnTo>
                <a:lnTo>
                  <a:pt x="650963" y="168478"/>
                </a:lnTo>
                <a:lnTo>
                  <a:pt x="690651" y="184404"/>
                </a:lnTo>
                <a:lnTo>
                  <a:pt x="724750" y="209181"/>
                </a:lnTo>
                <a:lnTo>
                  <a:pt x="751814" y="241414"/>
                </a:lnTo>
                <a:lnTo>
                  <a:pt x="770432" y="279641"/>
                </a:lnTo>
                <a:lnTo>
                  <a:pt x="779145" y="322440"/>
                </a:lnTo>
                <a:lnTo>
                  <a:pt x="779145" y="37249"/>
                </a:lnTo>
                <a:lnTo>
                  <a:pt x="749147" y="24561"/>
                </a:lnTo>
                <a:lnTo>
                  <a:pt x="703681" y="11125"/>
                </a:lnTo>
                <a:lnTo>
                  <a:pt x="656221" y="2832"/>
                </a:lnTo>
                <a:lnTo>
                  <a:pt x="607098" y="0"/>
                </a:lnTo>
                <a:lnTo>
                  <a:pt x="557974" y="2832"/>
                </a:lnTo>
                <a:lnTo>
                  <a:pt x="510514" y="11125"/>
                </a:lnTo>
                <a:lnTo>
                  <a:pt x="465035" y="24561"/>
                </a:lnTo>
                <a:lnTo>
                  <a:pt x="421855" y="42811"/>
                </a:lnTo>
                <a:lnTo>
                  <a:pt x="381292" y="65582"/>
                </a:lnTo>
                <a:lnTo>
                  <a:pt x="343649" y="92532"/>
                </a:lnTo>
                <a:lnTo>
                  <a:pt x="309257" y="123367"/>
                </a:lnTo>
                <a:lnTo>
                  <a:pt x="278422" y="157772"/>
                </a:lnTo>
                <a:lnTo>
                  <a:pt x="251460" y="195402"/>
                </a:lnTo>
                <a:lnTo>
                  <a:pt x="228701" y="235966"/>
                </a:lnTo>
                <a:lnTo>
                  <a:pt x="210439" y="279146"/>
                </a:lnTo>
                <a:lnTo>
                  <a:pt x="197015" y="324624"/>
                </a:lnTo>
                <a:lnTo>
                  <a:pt x="188722" y="372084"/>
                </a:lnTo>
                <a:lnTo>
                  <a:pt x="185889" y="421195"/>
                </a:lnTo>
                <a:lnTo>
                  <a:pt x="188722" y="470319"/>
                </a:lnTo>
                <a:lnTo>
                  <a:pt x="197015" y="517779"/>
                </a:lnTo>
                <a:lnTo>
                  <a:pt x="210439" y="563257"/>
                </a:lnTo>
                <a:lnTo>
                  <a:pt x="228701" y="606437"/>
                </a:lnTo>
                <a:lnTo>
                  <a:pt x="251460" y="647014"/>
                </a:lnTo>
                <a:lnTo>
                  <a:pt x="278422" y="684657"/>
                </a:lnTo>
                <a:lnTo>
                  <a:pt x="309257" y="719048"/>
                </a:lnTo>
                <a:lnTo>
                  <a:pt x="343649" y="749884"/>
                </a:lnTo>
                <a:lnTo>
                  <a:pt x="381292" y="776846"/>
                </a:lnTo>
                <a:lnTo>
                  <a:pt x="421855" y="799604"/>
                </a:lnTo>
                <a:lnTo>
                  <a:pt x="465035" y="817867"/>
                </a:lnTo>
                <a:lnTo>
                  <a:pt x="510514" y="831291"/>
                </a:lnTo>
                <a:lnTo>
                  <a:pt x="557974" y="839584"/>
                </a:lnTo>
                <a:lnTo>
                  <a:pt x="607098" y="842416"/>
                </a:lnTo>
                <a:lnTo>
                  <a:pt x="656221" y="839584"/>
                </a:lnTo>
                <a:lnTo>
                  <a:pt x="703681" y="831291"/>
                </a:lnTo>
                <a:lnTo>
                  <a:pt x="749147" y="817867"/>
                </a:lnTo>
                <a:lnTo>
                  <a:pt x="792327" y="799604"/>
                </a:lnTo>
                <a:lnTo>
                  <a:pt x="832904" y="776846"/>
                </a:lnTo>
                <a:lnTo>
                  <a:pt x="870546" y="749884"/>
                </a:lnTo>
                <a:lnTo>
                  <a:pt x="904938" y="719048"/>
                </a:lnTo>
                <a:lnTo>
                  <a:pt x="935774" y="684657"/>
                </a:lnTo>
                <a:lnTo>
                  <a:pt x="962723" y="647014"/>
                </a:lnTo>
                <a:lnTo>
                  <a:pt x="985494" y="606437"/>
                </a:lnTo>
                <a:lnTo>
                  <a:pt x="1003744" y="563257"/>
                </a:lnTo>
                <a:lnTo>
                  <a:pt x="1017181" y="517779"/>
                </a:lnTo>
                <a:lnTo>
                  <a:pt x="1025474" y="470319"/>
                </a:lnTo>
                <a:lnTo>
                  <a:pt x="1028306" y="421195"/>
                </a:lnTo>
                <a:close/>
              </a:path>
              <a:path w="1217295" h="1363345">
                <a:moveTo>
                  <a:pt x="1216850" y="1029627"/>
                </a:moveTo>
                <a:lnTo>
                  <a:pt x="1147686" y="1029627"/>
                </a:lnTo>
                <a:lnTo>
                  <a:pt x="1089063" y="1155649"/>
                </a:lnTo>
                <a:lnTo>
                  <a:pt x="1029639" y="1029627"/>
                </a:lnTo>
                <a:lnTo>
                  <a:pt x="961415" y="1029627"/>
                </a:lnTo>
                <a:lnTo>
                  <a:pt x="961415" y="1357223"/>
                </a:lnTo>
                <a:lnTo>
                  <a:pt x="1026515" y="1357223"/>
                </a:lnTo>
                <a:lnTo>
                  <a:pt x="1026515" y="1170863"/>
                </a:lnTo>
                <a:lnTo>
                  <a:pt x="1068349" y="1257998"/>
                </a:lnTo>
                <a:lnTo>
                  <a:pt x="1109903" y="1257998"/>
                </a:lnTo>
                <a:lnTo>
                  <a:pt x="1151737" y="1171143"/>
                </a:lnTo>
                <a:lnTo>
                  <a:pt x="1151737" y="1357223"/>
                </a:lnTo>
                <a:lnTo>
                  <a:pt x="1216850" y="1357223"/>
                </a:lnTo>
                <a:lnTo>
                  <a:pt x="1216850" y="1029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355" y="521131"/>
            <a:ext cx="3230879" cy="899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3154680"/>
            <a:ext cx="1234440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354" y="841715"/>
            <a:ext cx="5711446" cy="21332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500"/>
              </a:lnSpc>
              <a:spcBef>
                <a:spcPts val="135"/>
              </a:spcBef>
            </a:pPr>
            <a:r>
              <a:rPr spc="-350" dirty="0"/>
              <a:t>18</a:t>
            </a:r>
            <a:r>
              <a:rPr spc="-335" dirty="0"/>
              <a:t> </a:t>
            </a:r>
            <a:r>
              <a:rPr dirty="0"/>
              <a:t>&amp;</a:t>
            </a:r>
            <a:r>
              <a:rPr spc="-335" dirty="0"/>
              <a:t> </a:t>
            </a:r>
            <a:r>
              <a:rPr spc="-520" dirty="0"/>
              <a:t>19</a:t>
            </a:r>
            <a:r>
              <a:rPr lang="nl-BE" spc="-520" dirty="0"/>
              <a:t> </a:t>
            </a:r>
            <a:br>
              <a:rPr lang="nl-BE" spc="-520" dirty="0"/>
            </a:br>
            <a:r>
              <a:rPr lang="fr-BE" sz="5700" b="1" spc="-105" dirty="0">
                <a:solidFill>
                  <a:srgbClr val="FFFFFF"/>
                </a:solidFill>
                <a:latin typeface="T-StarPro-Heavy"/>
                <a:cs typeface="T-StarPro-Heavy"/>
              </a:rPr>
              <a:t>NOVEMBER</a:t>
            </a:r>
            <a:r>
              <a:rPr lang="fr-BE" sz="5700" b="1" spc="-300" dirty="0">
                <a:solidFill>
                  <a:srgbClr val="FFFFFF"/>
                </a:solidFill>
                <a:latin typeface="T-StarPro-Heavy"/>
                <a:cs typeface="T-StarPro-Heavy"/>
              </a:rPr>
              <a:t> </a:t>
            </a:r>
            <a:r>
              <a:rPr lang="fr-BE" sz="5700" b="1" spc="-20" dirty="0">
                <a:solidFill>
                  <a:srgbClr val="FFFFFF"/>
                </a:solidFill>
                <a:latin typeface="T-StarPro-Heavy"/>
                <a:cs typeface="T-StarPro-Heavy"/>
              </a:rPr>
              <a:t>2023</a:t>
            </a:r>
            <a:br>
              <a:rPr lang="fr-BE" sz="5700" dirty="0">
                <a:latin typeface="T-StarPro-Heavy"/>
                <a:cs typeface="T-StarPro-Heavy"/>
              </a:rPr>
            </a:br>
            <a:endParaRPr spc="-520" dirty="0"/>
          </a:p>
        </p:txBody>
      </p:sp>
      <p:sp>
        <p:nvSpPr>
          <p:cNvPr id="4" name="object 4"/>
          <p:cNvSpPr txBox="1"/>
          <p:nvPr/>
        </p:nvSpPr>
        <p:spPr>
          <a:xfrm>
            <a:off x="685799" y="2617182"/>
            <a:ext cx="7266939" cy="523604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10000"/>
              </a:lnSpc>
              <a:spcBef>
                <a:spcPts val="2640"/>
              </a:spcBef>
            </a:pPr>
            <a: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Welkom</a:t>
            </a:r>
            <a:b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op het</a:t>
            </a:r>
            <a:b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Oxfam-</a:t>
            </a:r>
            <a:b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9850" b="1" spc="-335" dirty="0" err="1">
                <a:solidFill>
                  <a:srgbClr val="00AFAD"/>
                </a:solidFill>
                <a:latin typeface="T-StarPro-Heavy"/>
                <a:cs typeface="T-StarPro-Heavy"/>
              </a:rPr>
              <a:t>ontbijt</a:t>
            </a:r>
            <a:r>
              <a:rPr lang="fr-BE"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 !</a:t>
            </a:r>
            <a:endParaRPr lang="fr-BE" sz="9850" dirty="0">
              <a:latin typeface="T-StarPro-Heavy"/>
              <a:cs typeface="T-StarPro-Heavy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3624739-49EF-3D2B-32EB-AFCE8FCD7B73}"/>
              </a:ext>
            </a:extLst>
          </p:cNvPr>
          <p:cNvSpPr txBox="1">
            <a:spLocks/>
          </p:cNvSpPr>
          <p:nvPr/>
        </p:nvSpPr>
        <p:spPr>
          <a:xfrm>
            <a:off x="698503" y="8700879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LOCATIE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Adres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hier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4E117CB-3119-0F52-CF34-0FD2168C3D32}"/>
              </a:ext>
            </a:extLst>
          </p:cNvPr>
          <p:cNvSpPr txBox="1">
            <a:spLocks/>
          </p:cNvSpPr>
          <p:nvPr/>
        </p:nvSpPr>
        <p:spPr>
          <a:xfrm>
            <a:off x="698503" y="10557965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REGISTRATIE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Informatie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hier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</Words>
  <Application>Microsoft Macintosh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T-StarPro-Heavy</vt:lpstr>
      <vt:lpstr>T-Star Pro Heavy</vt:lpstr>
      <vt:lpstr>Calibri</vt:lpstr>
      <vt:lpstr>T-Star Pro</vt:lpstr>
      <vt:lpstr>Office Theme</vt:lpstr>
      <vt:lpstr>18 &amp; 19  NOVEMBER 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Square.indd</dc:title>
  <cp:lastModifiedBy>Lorent Fritsche</cp:lastModifiedBy>
  <cp:revision>1</cp:revision>
  <dcterms:created xsi:type="dcterms:W3CDTF">2023-09-01T09:34:11Z</dcterms:created>
  <dcterms:modified xsi:type="dcterms:W3CDTF">2023-09-01T12:21:30Z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2023-09-01T00:00:00Z</vt:filetime>
  </property>
  <property fmtid="{D5CDD505-2E9C-101B-9397-08002B2CF9AE}" pid="7" name="Producer">
    <vt:lpwstr>Adobe PDF Library 17.0</vt:lpwstr>
  </property>
</Properties>
</file>