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693400" cy="15125700"/>
  <p:notesSz cx="10693400" cy="15125700"/>
  <p:embeddedFontLst>
    <p:embeddedFont>
      <p:font typeface="T-Star Pro Heavy" pitchFamily="2" charset="0"/>
      <p:bold r:id="rId4"/>
      <p:italic r:id="rId5"/>
      <p:boldItalic r:id="rId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53" d="100"/>
          <a:sy n="53" d="100"/>
        </p:scale>
        <p:origin x="351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microsoft.com/office/2016/11/relationships/changesInfo" Target="changesInfos/changesInfo1.xml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 Fritsche" userId="8f4f3d41-cb42-496c-b495-e36768aeaa85" providerId="ADAL" clId="{25729AE7-1398-507F-B9BB-77879EB21B2B}"/>
    <pc:docChg chg="undo custSel modSld">
      <pc:chgData name="Lorent Fritsche" userId="8f4f3d41-cb42-496c-b495-e36768aeaa85" providerId="ADAL" clId="{25729AE7-1398-507F-B9BB-77879EB21B2B}" dt="2025-10-07T09:21:03.825" v="6" actId="14100"/>
      <pc:docMkLst>
        <pc:docMk/>
      </pc:docMkLst>
      <pc:sldChg chg="modSp mod">
        <pc:chgData name="Lorent Fritsche" userId="8f4f3d41-cb42-496c-b495-e36768aeaa85" providerId="ADAL" clId="{25729AE7-1398-507F-B9BB-77879EB21B2B}" dt="2025-10-07T09:20:42.081" v="1" actId="14100"/>
        <pc:sldMkLst>
          <pc:docMk/>
          <pc:sldMk cId="0" sldId="256"/>
        </pc:sldMkLst>
        <pc:spChg chg="mod">
          <ac:chgData name="Lorent Fritsche" userId="8f4f3d41-cb42-496c-b495-e36768aeaa85" providerId="ADAL" clId="{25729AE7-1398-507F-B9BB-77879EB21B2B}" dt="2025-10-07T09:20:42.081" v="1" actId="14100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Lorent Fritsche" userId="8f4f3d41-cb42-496c-b495-e36768aeaa85" providerId="ADAL" clId="{25729AE7-1398-507F-B9BB-77879EB21B2B}" dt="2025-10-07T09:21:03.825" v="6" actId="14100"/>
        <pc:sldMkLst>
          <pc:docMk/>
          <pc:sldMk cId="0" sldId="257"/>
        </pc:sldMkLst>
        <pc:spChg chg="mod">
          <ac:chgData name="Lorent Fritsche" userId="8f4f3d41-cb42-496c-b495-e36768aeaa85" providerId="ADAL" clId="{25729AE7-1398-507F-B9BB-77879EB21B2B}" dt="2025-10-07T09:21:03.825" v="6" actId="14100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10692003" cy="125760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0900" y="12980300"/>
            <a:ext cx="9067800" cy="190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35"/>
              </a:lnSpc>
            </a:pPr>
            <a:r>
              <a:rPr sz="1550" b="1" dirty="0">
                <a:solidFill>
                  <a:srgbClr val="231F20"/>
                </a:solidFill>
                <a:latin typeface="T-Star Pro Heavy"/>
                <a:cs typeface="T-Star Pro Heavy"/>
              </a:rPr>
              <a:t>GEORGANISEERD</a:t>
            </a:r>
            <a:r>
              <a:rPr sz="1550" b="1" spc="45" dirty="0">
                <a:solidFill>
                  <a:srgbClr val="231F20"/>
                </a:solidFill>
                <a:latin typeface="T-Star Pro Heavy"/>
                <a:cs typeface="T-Star Pro Heavy"/>
              </a:rPr>
              <a:t> </a:t>
            </a:r>
            <a:r>
              <a:rPr sz="1550" b="1" dirty="0">
                <a:solidFill>
                  <a:srgbClr val="231F20"/>
                </a:solidFill>
                <a:latin typeface="T-Star Pro Heavy"/>
                <a:cs typeface="T-Star Pro Heavy"/>
              </a:rPr>
              <a:t>DOOR</a:t>
            </a:r>
            <a:r>
              <a:rPr sz="1550" b="1" spc="35" dirty="0">
                <a:solidFill>
                  <a:srgbClr val="231F20"/>
                </a:solidFill>
                <a:latin typeface="T-Star Pro Heavy"/>
                <a:cs typeface="T-Star Pro Heavy"/>
              </a:rPr>
              <a:t> </a:t>
            </a:r>
            <a:r>
              <a:rPr sz="1550" b="1" dirty="0">
                <a:solidFill>
                  <a:srgbClr val="231F20"/>
                </a:solidFill>
                <a:latin typeface="T-Star Pro Heavy"/>
                <a:cs typeface="T-Star Pro Heavy"/>
              </a:rPr>
              <a:t>&lt;UW</a:t>
            </a:r>
            <a:r>
              <a:rPr sz="1550" b="1" spc="45" dirty="0">
                <a:solidFill>
                  <a:srgbClr val="231F20"/>
                </a:solidFill>
                <a:latin typeface="T-Star Pro Heavy"/>
                <a:cs typeface="T-Star Pro Heavy"/>
              </a:rPr>
              <a:t> </a:t>
            </a:r>
            <a:r>
              <a:rPr sz="1550" b="1" spc="-10" dirty="0">
                <a:solidFill>
                  <a:srgbClr val="231F20"/>
                </a:solidFill>
                <a:latin typeface="T-Star Pro Heavy"/>
                <a:cs typeface="T-Star Pro Heavy"/>
              </a:rPr>
              <a:t>GEGEVENS&gt;</a:t>
            </a:r>
            <a:endParaRPr sz="1550" dirty="0">
              <a:latin typeface="T-Star Pro Heavy"/>
              <a:cs typeface="T-Star Pro Heavy"/>
            </a:endParaRPr>
          </a:p>
          <a:p>
            <a:pPr algn="ctr">
              <a:lnSpc>
                <a:spcPts val="3810"/>
              </a:lnSpc>
              <a:spcBef>
                <a:spcPts val="495"/>
              </a:spcBef>
            </a:pPr>
            <a:r>
              <a:rPr sz="3550" b="1" spc="-25" dirty="0">
                <a:solidFill>
                  <a:srgbClr val="F05660"/>
                </a:solidFill>
                <a:latin typeface="T-Star Pro Heavy"/>
                <a:cs typeface="T-Star Pro Heavy"/>
              </a:rPr>
              <a:t>&lt;DATUM&gt;</a:t>
            </a:r>
            <a:r>
              <a:rPr sz="3550" b="1" spc="-165" dirty="0">
                <a:solidFill>
                  <a:srgbClr val="F05660"/>
                </a:solidFill>
                <a:latin typeface="T-Star Pro Heavy"/>
                <a:cs typeface="T-Star Pro Heavy"/>
              </a:rPr>
              <a:t> </a:t>
            </a:r>
            <a:r>
              <a:rPr sz="3550" b="1" spc="-10" dirty="0">
                <a:solidFill>
                  <a:srgbClr val="F05660"/>
                </a:solidFill>
                <a:latin typeface="T-Star Pro Heavy"/>
                <a:cs typeface="T-Star Pro Heavy"/>
              </a:rPr>
              <a:t>NOVEMBER</a:t>
            </a:r>
            <a:endParaRPr sz="3550" dirty="0">
              <a:latin typeface="T-Star Pro Heavy"/>
              <a:cs typeface="T-Star Pro Heavy"/>
            </a:endParaRPr>
          </a:p>
          <a:p>
            <a:pPr algn="ctr">
              <a:lnSpc>
                <a:spcPts val="3810"/>
              </a:lnSpc>
            </a:pPr>
            <a:r>
              <a:rPr sz="3550" b="1" spc="-10" dirty="0">
                <a:solidFill>
                  <a:srgbClr val="F05660"/>
                </a:solidFill>
                <a:latin typeface="T-Star Pro Heavy"/>
                <a:cs typeface="T-Star Pro Heavy"/>
              </a:rPr>
              <a:t>&lt;PLAATS&gt;</a:t>
            </a:r>
            <a:endParaRPr sz="3550" dirty="0">
              <a:latin typeface="T-Star Pro Heavy"/>
              <a:cs typeface="T-Star Pro Heavy"/>
            </a:endParaRPr>
          </a:p>
          <a:p>
            <a:pPr algn="ctr">
              <a:lnSpc>
                <a:spcPts val="2710"/>
              </a:lnSpc>
              <a:spcBef>
                <a:spcPts val="254"/>
              </a:spcBef>
            </a:pPr>
            <a:r>
              <a:rPr sz="2300" b="1" dirty="0">
                <a:solidFill>
                  <a:srgbClr val="F05660"/>
                </a:solidFill>
                <a:latin typeface="T-Star Pro Heavy"/>
                <a:cs typeface="T-Star Pro Heavy"/>
              </a:rPr>
              <a:t>INFORMATIE</a:t>
            </a:r>
            <a:r>
              <a:rPr sz="2300" b="1" spc="40" dirty="0">
                <a:solidFill>
                  <a:srgbClr val="F05660"/>
                </a:solidFill>
                <a:latin typeface="T-Star Pro Heavy"/>
                <a:cs typeface="T-Star Pro Heavy"/>
              </a:rPr>
              <a:t> </a:t>
            </a:r>
            <a:r>
              <a:rPr sz="2300" b="1" dirty="0">
                <a:solidFill>
                  <a:srgbClr val="F05660"/>
                </a:solidFill>
                <a:latin typeface="T-Star Pro Heavy"/>
                <a:cs typeface="T-Star Pro Heavy"/>
              </a:rPr>
              <a:t>EN</a:t>
            </a:r>
            <a:r>
              <a:rPr sz="2300" b="1" spc="40" dirty="0">
                <a:solidFill>
                  <a:srgbClr val="F05660"/>
                </a:solidFill>
                <a:latin typeface="T-Star Pro Heavy"/>
                <a:cs typeface="T-Star Pro Heavy"/>
              </a:rPr>
              <a:t> </a:t>
            </a:r>
            <a:r>
              <a:rPr sz="2300" b="1" spc="-10" dirty="0">
                <a:solidFill>
                  <a:srgbClr val="F05660"/>
                </a:solidFill>
                <a:latin typeface="T-Star Pro Heavy"/>
                <a:cs typeface="T-Star Pro Heavy"/>
              </a:rPr>
              <a:t>INSCHRIJVINGEN</a:t>
            </a:r>
            <a:endParaRPr sz="2300" dirty="0">
              <a:latin typeface="T-Star Pro Heavy"/>
              <a:cs typeface="T-Star Pro Heavy"/>
            </a:endParaRPr>
          </a:p>
          <a:p>
            <a:pPr algn="ctr">
              <a:lnSpc>
                <a:spcPts val="2170"/>
              </a:lnSpc>
            </a:pPr>
            <a:r>
              <a:rPr sz="1850" b="1" dirty="0">
                <a:solidFill>
                  <a:srgbClr val="231F20"/>
                </a:solidFill>
                <a:latin typeface="T-Star Pro Heavy"/>
                <a:cs typeface="T-Star Pro Heavy"/>
              </a:rPr>
              <a:t>&lt;uw</a:t>
            </a:r>
            <a:r>
              <a:rPr sz="1850" b="1" spc="-40" dirty="0">
                <a:solidFill>
                  <a:srgbClr val="231F20"/>
                </a:solidFill>
                <a:latin typeface="T-Star Pro Heavy"/>
                <a:cs typeface="T-Star Pro Heavy"/>
              </a:rPr>
              <a:t> </a:t>
            </a:r>
            <a:r>
              <a:rPr sz="1850" b="1" spc="-10" dirty="0">
                <a:solidFill>
                  <a:srgbClr val="231F20"/>
                </a:solidFill>
                <a:latin typeface="T-Star Pro Heavy"/>
                <a:cs typeface="T-Star Pro Heavy"/>
              </a:rPr>
              <a:t>contactgegevens&gt;</a:t>
            </a:r>
            <a:endParaRPr sz="1850" dirty="0">
              <a:latin typeface="T-Star Pro Heavy"/>
              <a:cs typeface="T-Star Pro Heav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10692003" cy="125760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700" y="12980300"/>
            <a:ext cx="9220200" cy="190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35"/>
              </a:lnSpc>
            </a:pPr>
            <a:r>
              <a:rPr sz="1550" b="1" dirty="0">
                <a:solidFill>
                  <a:srgbClr val="231F20"/>
                </a:solidFill>
                <a:latin typeface="T-Star Pro Heavy"/>
                <a:cs typeface="T-Star Pro Heavy"/>
              </a:rPr>
              <a:t>GEORGANISEERD</a:t>
            </a:r>
            <a:r>
              <a:rPr sz="1550" b="1" spc="45" dirty="0">
                <a:solidFill>
                  <a:srgbClr val="231F20"/>
                </a:solidFill>
                <a:latin typeface="T-Star Pro Heavy"/>
                <a:cs typeface="T-Star Pro Heavy"/>
              </a:rPr>
              <a:t> </a:t>
            </a:r>
            <a:r>
              <a:rPr sz="1550" b="1" dirty="0">
                <a:solidFill>
                  <a:srgbClr val="231F20"/>
                </a:solidFill>
                <a:latin typeface="T-Star Pro Heavy"/>
                <a:cs typeface="T-Star Pro Heavy"/>
              </a:rPr>
              <a:t>DOOR</a:t>
            </a:r>
            <a:r>
              <a:rPr sz="1550" b="1" spc="35" dirty="0">
                <a:solidFill>
                  <a:srgbClr val="231F20"/>
                </a:solidFill>
                <a:latin typeface="T-Star Pro Heavy"/>
                <a:cs typeface="T-Star Pro Heavy"/>
              </a:rPr>
              <a:t> </a:t>
            </a:r>
            <a:r>
              <a:rPr sz="1550" b="1" dirty="0">
                <a:solidFill>
                  <a:srgbClr val="231F20"/>
                </a:solidFill>
                <a:latin typeface="T-Star Pro Heavy"/>
                <a:cs typeface="T-Star Pro Heavy"/>
              </a:rPr>
              <a:t>&lt;UW</a:t>
            </a:r>
            <a:r>
              <a:rPr sz="1550" b="1" spc="45" dirty="0">
                <a:solidFill>
                  <a:srgbClr val="231F20"/>
                </a:solidFill>
                <a:latin typeface="T-Star Pro Heavy"/>
                <a:cs typeface="T-Star Pro Heavy"/>
              </a:rPr>
              <a:t> </a:t>
            </a:r>
            <a:r>
              <a:rPr sz="1550" b="1" spc="-10" dirty="0">
                <a:solidFill>
                  <a:srgbClr val="231F20"/>
                </a:solidFill>
                <a:latin typeface="T-Star Pro Heavy"/>
                <a:cs typeface="T-Star Pro Heavy"/>
              </a:rPr>
              <a:t>GEGEVENS&gt;</a:t>
            </a:r>
            <a:endParaRPr sz="1550" dirty="0">
              <a:latin typeface="T-Star Pro Heavy"/>
              <a:cs typeface="T-Star Pro Heavy"/>
            </a:endParaRPr>
          </a:p>
          <a:p>
            <a:pPr algn="ctr">
              <a:lnSpc>
                <a:spcPts val="3810"/>
              </a:lnSpc>
              <a:spcBef>
                <a:spcPts val="495"/>
              </a:spcBef>
            </a:pPr>
            <a:r>
              <a:rPr sz="3550" b="1" spc="-25" dirty="0">
                <a:solidFill>
                  <a:srgbClr val="08A76F"/>
                </a:solidFill>
                <a:latin typeface="T-Star Pro Heavy"/>
                <a:cs typeface="T-Star Pro Heavy"/>
              </a:rPr>
              <a:t>&lt;DATUM&gt;</a:t>
            </a:r>
            <a:r>
              <a:rPr sz="3550" b="1" spc="-165" dirty="0">
                <a:solidFill>
                  <a:srgbClr val="08A76F"/>
                </a:solidFill>
                <a:latin typeface="T-Star Pro Heavy"/>
                <a:cs typeface="T-Star Pro Heavy"/>
              </a:rPr>
              <a:t> </a:t>
            </a:r>
            <a:r>
              <a:rPr sz="3550" b="1" spc="-10" dirty="0">
                <a:solidFill>
                  <a:srgbClr val="08A76F"/>
                </a:solidFill>
                <a:latin typeface="T-Star Pro Heavy"/>
                <a:cs typeface="T-Star Pro Heavy"/>
              </a:rPr>
              <a:t>NOVEMBER</a:t>
            </a:r>
            <a:endParaRPr sz="3550" dirty="0">
              <a:solidFill>
                <a:srgbClr val="08A76F"/>
              </a:solidFill>
              <a:latin typeface="T-Star Pro Heavy"/>
              <a:cs typeface="T-Star Pro Heavy"/>
            </a:endParaRPr>
          </a:p>
          <a:p>
            <a:pPr algn="ctr">
              <a:lnSpc>
                <a:spcPts val="3810"/>
              </a:lnSpc>
            </a:pPr>
            <a:r>
              <a:rPr sz="3550" b="1" spc="-10" dirty="0">
                <a:solidFill>
                  <a:srgbClr val="08A76F"/>
                </a:solidFill>
                <a:latin typeface="T-Star Pro Heavy"/>
                <a:cs typeface="T-Star Pro Heavy"/>
              </a:rPr>
              <a:t>&lt;PLAATS&gt;</a:t>
            </a:r>
            <a:endParaRPr sz="3550" dirty="0">
              <a:solidFill>
                <a:srgbClr val="08A76F"/>
              </a:solidFill>
              <a:latin typeface="T-Star Pro Heavy"/>
              <a:cs typeface="T-Star Pro Heavy"/>
            </a:endParaRPr>
          </a:p>
          <a:p>
            <a:pPr algn="ctr">
              <a:lnSpc>
                <a:spcPts val="2710"/>
              </a:lnSpc>
              <a:spcBef>
                <a:spcPts val="254"/>
              </a:spcBef>
            </a:pPr>
            <a:r>
              <a:rPr sz="2300" b="1" dirty="0">
                <a:solidFill>
                  <a:srgbClr val="08A76F"/>
                </a:solidFill>
                <a:latin typeface="T-Star Pro Heavy"/>
                <a:cs typeface="T-Star Pro Heavy"/>
              </a:rPr>
              <a:t>INFORMATIE</a:t>
            </a:r>
            <a:r>
              <a:rPr sz="2300" b="1" spc="40" dirty="0">
                <a:solidFill>
                  <a:srgbClr val="08A76F"/>
                </a:solidFill>
                <a:latin typeface="T-Star Pro Heavy"/>
                <a:cs typeface="T-Star Pro Heavy"/>
              </a:rPr>
              <a:t> </a:t>
            </a:r>
            <a:r>
              <a:rPr sz="2300" b="1" dirty="0">
                <a:solidFill>
                  <a:srgbClr val="08A76F"/>
                </a:solidFill>
                <a:latin typeface="T-Star Pro Heavy"/>
                <a:cs typeface="T-Star Pro Heavy"/>
              </a:rPr>
              <a:t>EN</a:t>
            </a:r>
            <a:r>
              <a:rPr sz="2300" b="1" spc="40" dirty="0">
                <a:solidFill>
                  <a:srgbClr val="08A76F"/>
                </a:solidFill>
                <a:latin typeface="T-Star Pro Heavy"/>
                <a:cs typeface="T-Star Pro Heavy"/>
              </a:rPr>
              <a:t> </a:t>
            </a:r>
            <a:r>
              <a:rPr sz="2300" b="1" spc="-10" dirty="0">
                <a:solidFill>
                  <a:srgbClr val="08A76F"/>
                </a:solidFill>
                <a:latin typeface="T-Star Pro Heavy"/>
                <a:cs typeface="T-Star Pro Heavy"/>
              </a:rPr>
              <a:t>INSCHRIJVINGEN</a:t>
            </a:r>
            <a:endParaRPr sz="2300" dirty="0">
              <a:solidFill>
                <a:srgbClr val="08A76F"/>
              </a:solidFill>
              <a:latin typeface="T-Star Pro Heavy"/>
              <a:cs typeface="T-Star Pro Heavy"/>
            </a:endParaRPr>
          </a:p>
          <a:p>
            <a:pPr algn="ctr">
              <a:lnSpc>
                <a:spcPts val="2170"/>
              </a:lnSpc>
            </a:pPr>
            <a:r>
              <a:rPr sz="1850" b="1" dirty="0">
                <a:solidFill>
                  <a:srgbClr val="231F20"/>
                </a:solidFill>
                <a:latin typeface="T-Star Pro Heavy"/>
                <a:cs typeface="T-Star Pro Heavy"/>
              </a:rPr>
              <a:t>&lt;uw</a:t>
            </a:r>
            <a:r>
              <a:rPr sz="1850" b="1" spc="-40" dirty="0">
                <a:solidFill>
                  <a:srgbClr val="231F20"/>
                </a:solidFill>
                <a:latin typeface="T-Star Pro Heavy"/>
                <a:cs typeface="T-Star Pro Heavy"/>
              </a:rPr>
              <a:t> </a:t>
            </a:r>
            <a:r>
              <a:rPr sz="1850" b="1" spc="-10" dirty="0">
                <a:solidFill>
                  <a:srgbClr val="231F20"/>
                </a:solidFill>
                <a:latin typeface="T-Star Pro Heavy"/>
                <a:cs typeface="T-Star Pro Heavy"/>
              </a:rPr>
              <a:t>contactgegevens&gt;</a:t>
            </a:r>
            <a:endParaRPr sz="1850" dirty="0">
              <a:latin typeface="T-Star Pro Heavy"/>
              <a:cs typeface="T-Star Pro Heav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6C5D3E4BF3A459B7749EFEAD2E7BE" ma:contentTypeVersion="18" ma:contentTypeDescription="Crée un document." ma:contentTypeScope="" ma:versionID="4ed5a000dcfc00bfa17e0bfda838e967">
  <xsd:schema xmlns:xsd="http://www.w3.org/2001/XMLSchema" xmlns:xs="http://www.w3.org/2001/XMLSchema" xmlns:p="http://schemas.microsoft.com/office/2006/metadata/properties" xmlns:ns2="ce54459c-b8e9-479d-ae9a-6ebbfff42661" xmlns:ns3="c6a3722d-ffa3-4337-9317-0e3c80b267da" targetNamespace="http://schemas.microsoft.com/office/2006/metadata/properties" ma:root="true" ma:fieldsID="5e07e91d0977bc385374eee6334a9085" ns2:_="" ns3:_="">
    <xsd:import namespace="ce54459c-b8e9-479d-ae9a-6ebbfff42661"/>
    <xsd:import namespace="c6a3722d-ffa3-4337-9317-0e3c80b267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4459c-b8e9-479d-ae9a-6ebbfff42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0ca7808-e4f1-4383-adca-ced689998d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3722d-ffa3-4337-9317-0e3c80b267d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cf6926-e682-4052-ae60-491e353a1566}" ma:internalName="TaxCatchAll" ma:showField="CatchAllData" ma:web="c6a3722d-ffa3-4337-9317-0e3c80b267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a3722d-ffa3-4337-9317-0e3c80b267da" xsi:nil="true"/>
    <lcf76f155ced4ddcb4097134ff3c332f xmlns="ce54459c-b8e9-479d-ae9a-6ebbfff426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54F59E-AD53-4B30-9132-A950359C41EE}"/>
</file>

<file path=customXml/itemProps2.xml><?xml version="1.0" encoding="utf-8"?>
<ds:datastoreItem xmlns:ds="http://schemas.openxmlformats.org/officeDocument/2006/customXml" ds:itemID="{814ABA62-687E-4CAC-8705-06674C89293D}"/>
</file>

<file path=customXml/itemProps3.xml><?xml version="1.0" encoding="utf-8"?>
<ds:datastoreItem xmlns:ds="http://schemas.openxmlformats.org/officeDocument/2006/customXml" ds:itemID="{569D5833-3C38-492C-BD4A-7D8D1F32AD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</Words>
  <Application>Microsoft Macintosh PowerPoint</Application>
  <PresentationFormat>Personnalisé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Calibri</vt:lpstr>
      <vt:lpstr>T-Star Pro Heavy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A4-PDJ-NL.indd</dc:title>
  <cp:lastModifiedBy>Lorent Fritsche</cp:lastModifiedBy>
  <cp:revision>1</cp:revision>
  <dcterms:created xsi:type="dcterms:W3CDTF">2025-10-07T09:20:28Z</dcterms:created>
  <dcterms:modified xsi:type="dcterms:W3CDTF">2025-10-07T09:21:18Z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2025-10-07T00:00:00Z</vt:filetime>
  </property>
  <property fmtid="{D5CDD505-2E9C-101B-9397-08002B2CF9AE}" pid="3" name="Creator">
    <vt:lpwstr>Adobe InDesign 20.2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2025-10-07T00:00:00Z</vt:filetime>
  </property>
  <property fmtid="{D5CDD505-2E9C-101B-9397-08002B2CF9AE}" pid="7" name="Producer">
    <vt:lpwstr>Adobe PDF Library 17.0</vt:lpwstr>
  </property>
  <property fmtid="{D5CDD505-2E9C-101B-9397-08002B2CF9AE}" pid="8" name="ContentTypeId">
    <vt:lpwstr>0x0101002A16C5D3E4BF3A459B7749EFEAD2E7BE</vt:lpwstr>
  </property>
</Properties>
</file>