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7" r:id="rId5"/>
  </p:sldIdLst>
  <p:sldSz cx="10693400" cy="15125700"/>
  <p:notesSz cx="10693400" cy="15125700"/>
  <p:embeddedFontLst>
    <p:embeddedFont>
      <p:font typeface="T-Star Pro Heavy" pitchFamily="2" charset="0"/>
      <p:bold r:id="rId6"/>
      <p:italic r:id="rId7"/>
      <p:boldItalic r:id="rId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660"/>
    <a:srgbClr val="05A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30D904-B122-544D-B29A-1188460C7007}" v="1" dt="2025-10-02T11:58:58.0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31"/>
    <p:restoredTop sz="94725"/>
  </p:normalViewPr>
  <p:slideViewPr>
    <p:cSldViewPr>
      <p:cViewPr varScale="1">
        <p:scale>
          <a:sx n="102" d="100"/>
          <a:sy n="102" d="100"/>
        </p:scale>
        <p:origin x="4544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4688967"/>
            <a:ext cx="9089390" cy="317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8470392"/>
            <a:ext cx="7485380" cy="3781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605028"/>
            <a:ext cx="9624060" cy="242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14066901"/>
            <a:ext cx="3421888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tasse de café, mug, tasse&#10;&#10;Le contenu généré par l’IA peut être incorrect.">
            <a:extLst>
              <a:ext uri="{FF2B5EF4-FFF2-40B4-BE49-F238E27FC236}">
                <a16:creationId xmlns:a16="http://schemas.microsoft.com/office/drawing/2014/main" id="{33BF4BA6-3D9B-9D27-849B-0DA64D00F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2002" cy="14968804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9D85F77F-5714-25B2-8833-9A3BD71B5E1B}"/>
              </a:ext>
            </a:extLst>
          </p:cNvPr>
          <p:cNvSpPr txBox="1"/>
          <p:nvPr/>
        </p:nvSpPr>
        <p:spPr>
          <a:xfrm>
            <a:off x="1" y="13119673"/>
            <a:ext cx="10692002" cy="99314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 marR="5080" indent="497840" algn="ctr">
              <a:lnSpc>
                <a:spcPct val="78800"/>
              </a:lnSpc>
              <a:spcBef>
                <a:spcPts val="1000"/>
              </a:spcBef>
            </a:pPr>
            <a:r>
              <a:rPr sz="3550" b="1" dirty="0">
                <a:solidFill>
                  <a:srgbClr val="05AA70"/>
                </a:solidFill>
                <a:latin typeface="T-Star Pro Heavy"/>
                <a:cs typeface="T-Star Pro Heavy"/>
              </a:rPr>
              <a:t>LE</a:t>
            </a:r>
            <a:r>
              <a:rPr sz="3550" b="1" spc="-120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r>
              <a:rPr lang="nl-BE" sz="3550" b="1" dirty="0">
                <a:solidFill>
                  <a:srgbClr val="05AA70"/>
                </a:solidFill>
                <a:latin typeface="T-Star Pro Heavy"/>
                <a:cs typeface="T-Star Pro Heavy"/>
              </a:rPr>
              <a:t>&lt;JOUR&gt;</a:t>
            </a:r>
            <a:r>
              <a:rPr sz="3550" b="1" spc="-130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r>
              <a:rPr lang="nl-BE" sz="3550" b="1" dirty="0">
                <a:solidFill>
                  <a:srgbClr val="05AA70"/>
                </a:solidFill>
                <a:latin typeface="T-Star Pro Heavy"/>
                <a:cs typeface="T-Star Pro Heavy"/>
              </a:rPr>
              <a:t>&lt;DATE&gt;</a:t>
            </a:r>
            <a:r>
              <a:rPr sz="3550" b="1" spc="-130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r>
              <a:rPr sz="3550" b="1" spc="-10" dirty="0">
                <a:solidFill>
                  <a:srgbClr val="05AA70"/>
                </a:solidFill>
                <a:latin typeface="T-Star Pro Heavy"/>
                <a:cs typeface="T-Star Pro Heavy"/>
              </a:rPr>
              <a:t>NOVEMBRE </a:t>
            </a:r>
            <a:br>
              <a:rPr lang="nl-BE" sz="3550" b="1" spc="-10" dirty="0">
                <a:solidFill>
                  <a:srgbClr val="05AA70"/>
                </a:solidFill>
                <a:latin typeface="T-Star Pro Heavy"/>
                <a:cs typeface="T-Star Pro Heavy"/>
              </a:rPr>
            </a:br>
            <a:r>
              <a:rPr lang="nl-BE" sz="3550" b="1" spc="-10" dirty="0">
                <a:solidFill>
                  <a:srgbClr val="05AA70"/>
                </a:solidFill>
                <a:latin typeface="T-Star Pro Heavy"/>
                <a:cs typeface="T-Star Pro Heavy"/>
              </a:rPr>
              <a:t>&lt;LIEU&gt;</a:t>
            </a:r>
            <a:endParaRPr sz="3550" dirty="0">
              <a:solidFill>
                <a:srgbClr val="05AA70"/>
              </a:solidFill>
              <a:latin typeface="T-Star Pro Heavy"/>
              <a:cs typeface="T-Star Pro Heavy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8AED628F-6957-E339-338E-6F3A541CF5C8}"/>
              </a:ext>
            </a:extLst>
          </p:cNvPr>
          <p:cNvSpPr txBox="1"/>
          <p:nvPr/>
        </p:nvSpPr>
        <p:spPr>
          <a:xfrm>
            <a:off x="2178331" y="12699558"/>
            <a:ext cx="6344920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b="1" dirty="0">
                <a:solidFill>
                  <a:srgbClr val="231F20"/>
                </a:solidFill>
                <a:latin typeface="T-Star Pro Heavy"/>
                <a:cs typeface="T-Star Pro Heavy"/>
              </a:rPr>
              <a:t>PETIT</a:t>
            </a:r>
            <a:r>
              <a:rPr b="1" spc="35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b="1" dirty="0">
                <a:solidFill>
                  <a:srgbClr val="231F20"/>
                </a:solidFill>
                <a:latin typeface="T-Star Pro Heavy"/>
                <a:cs typeface="T-Star Pro Heavy"/>
              </a:rPr>
              <a:t>DÉJEUNER</a:t>
            </a:r>
            <a:r>
              <a:rPr b="1" spc="40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b="1" dirty="0">
                <a:solidFill>
                  <a:srgbClr val="231F20"/>
                </a:solidFill>
                <a:latin typeface="T-Star Pro Heavy"/>
                <a:cs typeface="T-Star Pro Heavy"/>
              </a:rPr>
              <a:t>ORGANISÉ</a:t>
            </a:r>
            <a:r>
              <a:rPr b="1" spc="40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b="1" dirty="0">
                <a:solidFill>
                  <a:srgbClr val="231F20"/>
                </a:solidFill>
                <a:latin typeface="T-Star Pro Heavy"/>
                <a:cs typeface="T-Star Pro Heavy"/>
              </a:rPr>
              <a:t>PAR</a:t>
            </a:r>
            <a:r>
              <a:rPr b="1" spc="35" dirty="0">
                <a:solidFill>
                  <a:srgbClr val="231F20"/>
                </a:solidFill>
                <a:latin typeface="T-Star Pro Heavy"/>
                <a:cs typeface="T-Star Pro Heavy"/>
              </a:rPr>
              <a:t> </a:t>
            </a:r>
            <a:r>
              <a:rPr lang="nl-BE" b="1" spc="35" dirty="0">
                <a:solidFill>
                  <a:srgbClr val="231F20"/>
                </a:solidFill>
                <a:latin typeface="T-Star Pro Heavy"/>
                <a:cs typeface="T-Star Pro Heavy"/>
              </a:rPr>
              <a:t>&lt;NOM DE VOTRE GROUPE</a:t>
            </a:r>
            <a:r>
              <a:rPr lang="nl-BE" b="1" spc="-10" dirty="0">
                <a:solidFill>
                  <a:srgbClr val="231F20"/>
                </a:solidFill>
                <a:latin typeface="T-Star Pro Heavy"/>
                <a:cs typeface="T-Star Pro Heavy"/>
              </a:rPr>
              <a:t>&gt;</a:t>
            </a:r>
            <a:endParaRPr dirty="0">
              <a:latin typeface="T-Star Pro Heavy"/>
              <a:cs typeface="T-Star Pro Heavy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F7EB1B16-0CF0-C253-CBDC-AAD23A9654EE}"/>
              </a:ext>
            </a:extLst>
          </p:cNvPr>
          <p:cNvSpPr txBox="1"/>
          <p:nvPr/>
        </p:nvSpPr>
        <p:spPr>
          <a:xfrm>
            <a:off x="2644244" y="14239258"/>
            <a:ext cx="5414645" cy="563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2340"/>
              </a:lnSpc>
            </a:pPr>
            <a:r>
              <a:rPr sz="2300" b="1" dirty="0">
                <a:solidFill>
                  <a:srgbClr val="05AA70"/>
                </a:solidFill>
                <a:latin typeface="T-Star Pro Heavy"/>
                <a:cs typeface="T-Star Pro Heavy"/>
              </a:rPr>
              <a:t>INFOS</a:t>
            </a:r>
            <a:r>
              <a:rPr sz="2300" b="1" spc="85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r>
              <a:rPr sz="2300" b="1" dirty="0">
                <a:solidFill>
                  <a:srgbClr val="05AA70"/>
                </a:solidFill>
                <a:latin typeface="T-Star Pro Heavy"/>
                <a:cs typeface="T-Star Pro Heavy"/>
              </a:rPr>
              <a:t>ET</a:t>
            </a:r>
            <a:r>
              <a:rPr sz="2300" b="1" spc="90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r>
              <a:rPr sz="2300" b="1" dirty="0">
                <a:solidFill>
                  <a:srgbClr val="05AA70"/>
                </a:solidFill>
                <a:latin typeface="T-Star Pro Heavy"/>
                <a:cs typeface="T-Star Pro Heavy"/>
              </a:rPr>
              <a:t>INSCRIPTIONS</a:t>
            </a:r>
            <a:r>
              <a:rPr sz="2300" b="1" spc="70" dirty="0">
                <a:solidFill>
                  <a:srgbClr val="05AA70"/>
                </a:solidFill>
                <a:latin typeface="T-Star Pro Heavy"/>
                <a:cs typeface="T-Star Pro Heavy"/>
              </a:rPr>
              <a:t> </a:t>
            </a:r>
            <a:br>
              <a:rPr lang="nl-BE" sz="2300" b="1" spc="70" dirty="0">
                <a:solidFill>
                  <a:srgbClr val="F05660"/>
                </a:solidFill>
                <a:latin typeface="T-Star Pro Heavy"/>
                <a:cs typeface="T-Star Pro Heavy"/>
              </a:rPr>
            </a:br>
            <a:r>
              <a:rPr lang="nl-BE" sz="1850" b="1" spc="-10" dirty="0">
                <a:solidFill>
                  <a:srgbClr val="231F20"/>
                </a:solidFill>
                <a:latin typeface="T-Star Pro Heavy"/>
                <a:cs typeface="T-Star Pro Heavy"/>
              </a:rPr>
              <a:t>&lt;vos coordonnées&gt;</a:t>
            </a:r>
            <a:endParaRPr sz="1850" dirty="0">
              <a:latin typeface="T-Star Pro Heavy"/>
              <a:cs typeface="T-Star Pro Heavy"/>
            </a:endParaRPr>
          </a:p>
        </p:txBody>
      </p:sp>
      <p:pic>
        <p:nvPicPr>
          <p:cNvPr id="11" name="Image 10" descr="Une image contenant texte, Police, capture d’écran, noir&#10;&#10;Le contenu généré par l’IA peut être incorrect.">
            <a:extLst>
              <a:ext uri="{FF2B5EF4-FFF2-40B4-BE49-F238E27FC236}">
                <a16:creationId xmlns:a16="http://schemas.microsoft.com/office/drawing/2014/main" id="{402B2DA4-4F66-D590-545F-42844EE4D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990" y="11181712"/>
            <a:ext cx="3822521" cy="6255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723f77-f9ec-4b20-8536-3578d17d61a0" xsi:nil="true"/>
    <lcf76f155ced4ddcb4097134ff3c332f xmlns="4f4e10f0-fce7-4b0a-bee0-ac117c8fd62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9B030D14C88D4A8B53B46ED9FDF8A4" ma:contentTypeVersion="11" ma:contentTypeDescription="Crée un document." ma:contentTypeScope="" ma:versionID="caa01bf5d97109292ceb5bfd459b08c7">
  <xsd:schema xmlns:xsd="http://www.w3.org/2001/XMLSchema" xmlns:xs="http://www.w3.org/2001/XMLSchema" xmlns:p="http://schemas.microsoft.com/office/2006/metadata/properties" xmlns:ns2="4f4e10f0-fce7-4b0a-bee0-ac117c8fd62b" xmlns:ns3="64723f77-f9ec-4b20-8536-3578d17d61a0" targetNamespace="http://schemas.microsoft.com/office/2006/metadata/properties" ma:root="true" ma:fieldsID="ff2fa030bea8a0679756163e5f7181bf" ns2:_="" ns3:_="">
    <xsd:import namespace="4f4e10f0-fce7-4b0a-bee0-ac117c8fd62b"/>
    <xsd:import namespace="64723f77-f9ec-4b20-8536-3578d17d61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e10f0-fce7-4b0a-bee0-ac117c8fd6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30ca7808-e4f1-4383-adca-ced689998d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23f77-f9ec-4b20-8536-3578d17d61a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808b3e9-5a66-4773-9414-25f8731c4035}" ma:internalName="TaxCatchAll" ma:showField="CatchAllData" ma:web="64723f77-f9ec-4b20-8536-3578d17d61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62785A-AA39-44F1-A354-C0387991C1FC}">
  <ds:schemaRefs>
    <ds:schemaRef ds:uri="http://schemas.microsoft.com/office/2006/metadata/properties"/>
    <ds:schemaRef ds:uri="http://schemas.microsoft.com/office/infopath/2007/PartnerControls"/>
    <ds:schemaRef ds:uri="c6a3722d-ffa3-4337-9317-0e3c80b267da"/>
    <ds:schemaRef ds:uri="ce54459c-b8e9-479d-ae9a-6ebbfff42661"/>
  </ds:schemaRefs>
</ds:datastoreItem>
</file>

<file path=customXml/itemProps2.xml><?xml version="1.0" encoding="utf-8"?>
<ds:datastoreItem xmlns:ds="http://schemas.openxmlformats.org/officeDocument/2006/customXml" ds:itemID="{998177C7-2368-4DDE-B267-8B83C249F3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BBDB5B-5A90-4333-B234-60F172309AA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30</Words>
  <Application>Microsoft Macintosh PowerPoint</Application>
  <PresentationFormat>Personnalisé</PresentationFormat>
  <Paragraphs>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T-Star Pro Heavy</vt:lpstr>
      <vt:lpstr>Calibri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A4-PDJ.indd</dc:title>
  <cp:lastModifiedBy>Lorent Fritsche</cp:lastModifiedBy>
  <cp:revision>4</cp:revision>
  <dcterms:created xsi:type="dcterms:W3CDTF">2025-10-02T11:56:37Z</dcterms:created>
  <dcterms:modified xsi:type="dcterms:W3CDTF">2026-08-28T12:59:35Z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2025-10-02T00:00:00Z</vt:filetime>
  </property>
  <property fmtid="{D5CDD505-2E9C-101B-9397-08002B2CF9AE}" pid="3" name="Creator">
    <vt:lpwstr>Adobe InDesign 20.2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2025-10-02T00:00:00Z</vt:filetime>
  </property>
  <property fmtid="{D5CDD505-2E9C-101B-9397-08002B2CF9AE}" pid="7" name="Producer">
    <vt:lpwstr>Adobe PDF Library 17.0</vt:lpwstr>
  </property>
  <property fmtid="{D5CDD505-2E9C-101B-9397-08002B2CF9AE}" pid="8" name="ContentTypeId">
    <vt:lpwstr>0x010100FB9B030D14C88D4A8B53B46ED9FDF8A4</vt:lpwstr>
  </property>
</Properties>
</file>