
<file path=[Content_Types].xml><?xml version="1.0" encoding="utf-8"?>
<Types xmlns="http://schemas.openxmlformats.org/package/2006/content-types">
  <Default Extension="fntdata" ContentType="application/x-fontdata"/>
  <Default Extension="jpeg" ContentType="image/jpeg"/>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Lst>
  <p:sldIdLst>
    <p:sldId id="256" r:id="rId5"/>
    <p:sldId id="257" r:id="rId6"/>
  </p:sldIdLst>
  <p:sldSz cx="3784600" cy="5334000"/>
  <p:notesSz cx="3784600" cy="5334000"/>
  <p:embeddedFontLst>
    <p:embeddedFont>
      <p:font typeface="T-Star Pro" pitchFamily="2" charset="0"/>
      <p:regular r:id="rId7"/>
      <p:bold r:id="rId8"/>
      <p:italic r:id="rId9"/>
      <p:boldItalic r:id="rId10"/>
    </p:embeddedFont>
    <p:embeddedFont>
      <p:font typeface="T-Star Pro Heavy" pitchFamily="2" charset="0"/>
      <p:bold r:id="rId11"/>
      <p:italic r:id="rId12"/>
      <p:boldItalic r:id="rId13"/>
    </p:embeddedFont>
  </p:embeddedFontLst>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03A507-450D-044F-B256-36B03AAA7759}" v="2" dt="2025-10-02T11:54:17.82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64"/>
    <p:restoredTop sz="94722"/>
  </p:normalViewPr>
  <p:slideViewPr>
    <p:cSldViewPr>
      <p:cViewPr varScale="1">
        <p:scale>
          <a:sx n="229" d="100"/>
          <a:sy n="229" d="100"/>
        </p:scale>
        <p:origin x="3160" y="19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font" Target="fonts/font4.fntdata"/><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rent Fritsche" userId="8f4f3d41-cb42-496c-b495-e36768aeaa85" providerId="ADAL" clId="{25729AE7-1398-507F-B9BB-77879EB21B2B}"/>
    <pc:docChg chg="custSel modSld">
      <pc:chgData name="Lorent Fritsche" userId="8f4f3d41-cb42-496c-b495-e36768aeaa85" providerId="ADAL" clId="{25729AE7-1398-507F-B9BB-77879EB21B2B}" dt="2025-10-02T11:54:17.826" v="2"/>
      <pc:docMkLst>
        <pc:docMk/>
      </pc:docMkLst>
      <pc:sldChg chg="addSp delSp modSp mod">
        <pc:chgData name="Lorent Fritsche" userId="8f4f3d41-cb42-496c-b495-e36768aeaa85" providerId="ADAL" clId="{25729AE7-1398-507F-B9BB-77879EB21B2B}" dt="2025-10-02T11:53:58.362" v="1"/>
        <pc:sldMkLst>
          <pc:docMk/>
          <pc:sldMk cId="0" sldId="256"/>
        </pc:sldMkLst>
        <pc:spChg chg="del">
          <ac:chgData name="Lorent Fritsche" userId="8f4f3d41-cb42-496c-b495-e36768aeaa85" providerId="ADAL" clId="{25729AE7-1398-507F-B9BB-77879EB21B2B}" dt="2025-10-02T11:53:56.653" v="0" actId="478"/>
          <ac:spMkLst>
            <pc:docMk/>
            <pc:sldMk cId="0" sldId="256"/>
            <ac:spMk id="2" creationId="{00000000-0000-0000-0000-000000000000}"/>
          </ac:spMkLst>
        </pc:spChg>
        <pc:spChg chg="del">
          <ac:chgData name="Lorent Fritsche" userId="8f4f3d41-cb42-496c-b495-e36768aeaa85" providerId="ADAL" clId="{25729AE7-1398-507F-B9BB-77879EB21B2B}" dt="2025-10-02T11:53:56.653" v="0" actId="478"/>
          <ac:spMkLst>
            <pc:docMk/>
            <pc:sldMk cId="0" sldId="256"/>
            <ac:spMk id="3" creationId="{00000000-0000-0000-0000-000000000000}"/>
          </ac:spMkLst>
        </pc:spChg>
        <pc:spChg chg="del">
          <ac:chgData name="Lorent Fritsche" userId="8f4f3d41-cb42-496c-b495-e36768aeaa85" providerId="ADAL" clId="{25729AE7-1398-507F-B9BB-77879EB21B2B}" dt="2025-10-02T11:53:56.653" v="0" actId="478"/>
          <ac:spMkLst>
            <pc:docMk/>
            <pc:sldMk cId="0" sldId="256"/>
            <ac:spMk id="4" creationId="{00000000-0000-0000-0000-000000000000}"/>
          </ac:spMkLst>
        </pc:spChg>
        <pc:spChg chg="add mod">
          <ac:chgData name="Lorent Fritsche" userId="8f4f3d41-cb42-496c-b495-e36768aeaa85" providerId="ADAL" clId="{25729AE7-1398-507F-B9BB-77879EB21B2B}" dt="2025-10-02T11:53:58.362" v="1"/>
          <ac:spMkLst>
            <pc:docMk/>
            <pc:sldMk cId="0" sldId="256"/>
            <ac:spMk id="5" creationId="{D1A8E9EF-59BA-CFC5-6C29-FF0091CC1B99}"/>
          </ac:spMkLst>
        </pc:spChg>
        <pc:spChg chg="add mod">
          <ac:chgData name="Lorent Fritsche" userId="8f4f3d41-cb42-496c-b495-e36768aeaa85" providerId="ADAL" clId="{25729AE7-1398-507F-B9BB-77879EB21B2B}" dt="2025-10-02T11:53:58.362" v="1"/>
          <ac:spMkLst>
            <pc:docMk/>
            <pc:sldMk cId="0" sldId="256"/>
            <ac:spMk id="6" creationId="{51957594-594F-F2B6-D94C-741DDAD99CE5}"/>
          </ac:spMkLst>
        </pc:spChg>
        <pc:spChg chg="add mod">
          <ac:chgData name="Lorent Fritsche" userId="8f4f3d41-cb42-496c-b495-e36768aeaa85" providerId="ADAL" clId="{25729AE7-1398-507F-B9BB-77879EB21B2B}" dt="2025-10-02T11:53:58.362" v="1"/>
          <ac:spMkLst>
            <pc:docMk/>
            <pc:sldMk cId="0" sldId="256"/>
            <ac:spMk id="7" creationId="{8C851157-4157-3696-4C03-20BC91EC3B7C}"/>
          </ac:spMkLst>
        </pc:spChg>
      </pc:sldChg>
      <pc:sldChg chg="modSp">
        <pc:chgData name="Lorent Fritsche" userId="8f4f3d41-cb42-496c-b495-e36768aeaa85" providerId="ADAL" clId="{25729AE7-1398-507F-B9BB-77879EB21B2B}" dt="2025-10-02T11:54:17.826" v="2"/>
        <pc:sldMkLst>
          <pc:docMk/>
          <pc:sldMk cId="0" sldId="257"/>
        </pc:sldMkLst>
        <pc:spChg chg="mod">
          <ac:chgData name="Lorent Fritsche" userId="8f4f3d41-cb42-496c-b495-e36768aeaa85" providerId="ADAL" clId="{25729AE7-1398-507F-B9BB-77879EB21B2B}" dt="2025-10-02T11:54:17.826" v="2"/>
          <ac:spMkLst>
            <pc:docMk/>
            <pc:sldMk cId="0"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83845" y="1653540"/>
            <a:ext cx="3216910" cy="1120140"/>
          </a:xfrm>
          <a:prstGeom prst="rect">
            <a:avLst/>
          </a:prstGeom>
        </p:spPr>
        <p:txBody>
          <a:bodyPr wrap="square" lIns="0" tIns="0" rIns="0" bIns="0">
            <a:spAutoFit/>
          </a:bodyPr>
          <a:lstStyle>
            <a:lvl1pPr>
              <a:defRPr sz="1600" b="1" i="0">
                <a:solidFill>
                  <a:srgbClr val="0BAA71"/>
                </a:solidFill>
                <a:latin typeface="T-Star Pro Heavy"/>
                <a:cs typeface="T-Star Pro Heavy"/>
              </a:defRPr>
            </a:lvl1pPr>
          </a:lstStyle>
          <a:p>
            <a:endParaRPr/>
          </a:p>
        </p:txBody>
      </p:sp>
      <p:sp>
        <p:nvSpPr>
          <p:cNvPr id="3" name="Holder 3"/>
          <p:cNvSpPr>
            <a:spLocks noGrp="1"/>
          </p:cNvSpPr>
          <p:nvPr>
            <p:ph type="subTitle" idx="4"/>
          </p:nvPr>
        </p:nvSpPr>
        <p:spPr>
          <a:xfrm>
            <a:off x="567690" y="2987040"/>
            <a:ext cx="2649220" cy="1333500"/>
          </a:xfrm>
          <a:prstGeom prst="rect">
            <a:avLst/>
          </a:prstGeom>
        </p:spPr>
        <p:txBody>
          <a:bodyPr wrap="square" lIns="0" tIns="0" rIns="0" bIns="0">
            <a:spAutoFit/>
          </a:bodyPr>
          <a:lstStyle>
            <a:lvl1pPr>
              <a:defRPr sz="800" b="0" i="0">
                <a:solidFill>
                  <a:srgbClr val="231F20"/>
                </a:solidFill>
                <a:latin typeface="T-Star Pro"/>
                <a:cs typeface="T-Star Pr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383787" y="4991918"/>
            <a:ext cx="1583885" cy="169557"/>
          </a:xfrm>
          <a:prstGeom prst="rect">
            <a:avLst/>
          </a:prstGeom>
        </p:spPr>
      </p:pic>
      <p:sp>
        <p:nvSpPr>
          <p:cNvPr id="2" name="Holder 2"/>
          <p:cNvSpPr>
            <a:spLocks noGrp="1"/>
          </p:cNvSpPr>
          <p:nvPr>
            <p:ph type="title"/>
          </p:nvPr>
        </p:nvSpPr>
        <p:spPr/>
        <p:txBody>
          <a:bodyPr lIns="0" tIns="0" rIns="0" bIns="0"/>
          <a:lstStyle>
            <a:lvl1pPr>
              <a:defRPr sz="1600" b="1" i="0">
                <a:solidFill>
                  <a:srgbClr val="0BAA71"/>
                </a:solidFill>
                <a:latin typeface="T-Star Pro Heavy"/>
                <a:cs typeface="T-Star Pro Heavy"/>
              </a:defRPr>
            </a:lvl1pPr>
          </a:lstStyle>
          <a:p>
            <a:endParaRPr/>
          </a:p>
        </p:txBody>
      </p:sp>
      <p:sp>
        <p:nvSpPr>
          <p:cNvPr id="3" name="Holder 3"/>
          <p:cNvSpPr>
            <a:spLocks noGrp="1"/>
          </p:cNvSpPr>
          <p:nvPr>
            <p:ph type="body" idx="1"/>
          </p:nvPr>
        </p:nvSpPr>
        <p:spPr/>
        <p:txBody>
          <a:bodyPr lIns="0" tIns="0" rIns="0" bIns="0"/>
          <a:lstStyle>
            <a:lvl1pPr>
              <a:defRPr sz="800" b="0" i="0">
                <a:solidFill>
                  <a:srgbClr val="231F20"/>
                </a:solidFill>
                <a:latin typeface="T-Star Pro"/>
                <a:cs typeface="T-Star Pro"/>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0BAA71"/>
                </a:solidFill>
                <a:latin typeface="T-Star Pro Heavy"/>
                <a:cs typeface="T-Star Pro Heavy"/>
              </a:defRPr>
            </a:lvl1pPr>
          </a:lstStyle>
          <a:p>
            <a:endParaRPr/>
          </a:p>
        </p:txBody>
      </p:sp>
      <p:sp>
        <p:nvSpPr>
          <p:cNvPr id="3" name="Holder 3"/>
          <p:cNvSpPr>
            <a:spLocks noGrp="1"/>
          </p:cNvSpPr>
          <p:nvPr>
            <p:ph sz="half" idx="2"/>
          </p:nvPr>
        </p:nvSpPr>
        <p:spPr>
          <a:xfrm>
            <a:off x="189230" y="1226820"/>
            <a:ext cx="1646301" cy="352044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949069" y="1226820"/>
            <a:ext cx="1646301" cy="352044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1" i="0">
                <a:solidFill>
                  <a:srgbClr val="0BAA71"/>
                </a:solidFill>
                <a:latin typeface="T-Star Pro Heavy"/>
                <a:cs typeface="T-Star Pro Heavy"/>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499" y="256367"/>
            <a:ext cx="2903855" cy="726440"/>
          </a:xfrm>
          <a:prstGeom prst="rect">
            <a:avLst/>
          </a:prstGeom>
        </p:spPr>
        <p:txBody>
          <a:bodyPr wrap="square" lIns="0" tIns="0" rIns="0" bIns="0">
            <a:spAutoFit/>
          </a:bodyPr>
          <a:lstStyle>
            <a:lvl1pPr>
              <a:defRPr sz="1600" b="1" i="0">
                <a:solidFill>
                  <a:srgbClr val="0BAA71"/>
                </a:solidFill>
                <a:latin typeface="T-Star Pro Heavy"/>
                <a:cs typeface="T-Star Pro Heavy"/>
              </a:defRPr>
            </a:lvl1pPr>
          </a:lstStyle>
          <a:p>
            <a:endParaRPr/>
          </a:p>
        </p:txBody>
      </p:sp>
      <p:sp>
        <p:nvSpPr>
          <p:cNvPr id="3" name="Holder 3"/>
          <p:cNvSpPr>
            <a:spLocks noGrp="1"/>
          </p:cNvSpPr>
          <p:nvPr>
            <p:ph type="body" idx="1"/>
          </p:nvPr>
        </p:nvSpPr>
        <p:spPr>
          <a:xfrm>
            <a:off x="345499" y="1055136"/>
            <a:ext cx="3047365" cy="3515995"/>
          </a:xfrm>
          <a:prstGeom prst="rect">
            <a:avLst/>
          </a:prstGeom>
        </p:spPr>
        <p:txBody>
          <a:bodyPr wrap="square" lIns="0" tIns="0" rIns="0" bIns="0">
            <a:spAutoFit/>
          </a:bodyPr>
          <a:lstStyle>
            <a:lvl1pPr>
              <a:defRPr sz="800" b="0" i="0">
                <a:solidFill>
                  <a:srgbClr val="231F20"/>
                </a:solidFill>
                <a:latin typeface="T-Star Pro"/>
                <a:cs typeface="T-Star Pro"/>
              </a:defRPr>
            </a:lvl1pPr>
          </a:lstStyle>
          <a:p>
            <a:endParaRPr/>
          </a:p>
        </p:txBody>
      </p:sp>
      <p:sp>
        <p:nvSpPr>
          <p:cNvPr id="4" name="Holder 4"/>
          <p:cNvSpPr>
            <a:spLocks noGrp="1"/>
          </p:cNvSpPr>
          <p:nvPr>
            <p:ph type="ftr" sz="quarter" idx="5"/>
          </p:nvPr>
        </p:nvSpPr>
        <p:spPr>
          <a:xfrm>
            <a:off x="1286764" y="4960620"/>
            <a:ext cx="1211072" cy="2667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89230" y="4960620"/>
            <a:ext cx="870458" cy="2667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8/28/26</a:t>
            </a:fld>
            <a:endParaRPr lang="en-US"/>
          </a:p>
        </p:txBody>
      </p:sp>
      <p:sp>
        <p:nvSpPr>
          <p:cNvPr id="6" name="Holder 6"/>
          <p:cNvSpPr>
            <a:spLocks noGrp="1"/>
          </p:cNvSpPr>
          <p:nvPr>
            <p:ph type="sldNum" sz="quarter" idx="7"/>
          </p:nvPr>
        </p:nvSpPr>
        <p:spPr>
          <a:xfrm>
            <a:off x="2724912" y="4960620"/>
            <a:ext cx="870458" cy="2667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descr="Une image contenant texte, tasse de café, mug, tasse&#10;&#10;Le contenu généré par l’IA peut être incorrect.">
            <a:extLst>
              <a:ext uri="{FF2B5EF4-FFF2-40B4-BE49-F238E27FC236}">
                <a16:creationId xmlns:a16="http://schemas.microsoft.com/office/drawing/2014/main" id="{DDEFBDE4-8FF9-44F0-BE3C-B46AD68DC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51"/>
            <a:ext cx="3784600" cy="5298440"/>
          </a:xfrm>
          <a:prstGeom prst="rect">
            <a:avLst/>
          </a:prstGeom>
        </p:spPr>
      </p:pic>
      <p:sp>
        <p:nvSpPr>
          <p:cNvPr id="5" name="object 2">
            <a:extLst>
              <a:ext uri="{FF2B5EF4-FFF2-40B4-BE49-F238E27FC236}">
                <a16:creationId xmlns:a16="http://schemas.microsoft.com/office/drawing/2014/main" id="{D1A8E9EF-59BA-CFC5-6C29-FF0091CC1B99}"/>
              </a:ext>
            </a:extLst>
          </p:cNvPr>
          <p:cNvSpPr txBox="1"/>
          <p:nvPr/>
        </p:nvSpPr>
        <p:spPr>
          <a:xfrm>
            <a:off x="1244917" y="4985525"/>
            <a:ext cx="1283970" cy="307340"/>
          </a:xfrm>
          <a:prstGeom prst="rect">
            <a:avLst/>
          </a:prstGeom>
        </p:spPr>
        <p:txBody>
          <a:bodyPr vert="horz" wrap="square" lIns="0" tIns="12065" rIns="0" bIns="0" rtlCol="0">
            <a:spAutoFit/>
          </a:bodyPr>
          <a:lstStyle/>
          <a:p>
            <a:pPr marL="12700">
              <a:lnSpc>
                <a:spcPts val="1255"/>
              </a:lnSpc>
              <a:spcBef>
                <a:spcPts val="95"/>
              </a:spcBef>
            </a:pPr>
            <a:r>
              <a:rPr sz="1050" b="1" dirty="0">
                <a:solidFill>
                  <a:srgbClr val="0BAA71"/>
                </a:solidFill>
                <a:latin typeface="T-Star Pro Heavy"/>
                <a:cs typeface="T-Star Pro Heavy"/>
              </a:rPr>
              <a:t>INFOS</a:t>
            </a:r>
            <a:r>
              <a:rPr sz="1050" b="1" spc="5" dirty="0">
                <a:solidFill>
                  <a:srgbClr val="0BAA71"/>
                </a:solidFill>
                <a:latin typeface="T-Star Pro Heavy"/>
                <a:cs typeface="T-Star Pro Heavy"/>
              </a:rPr>
              <a:t> </a:t>
            </a:r>
            <a:r>
              <a:rPr sz="1050" b="1" dirty="0">
                <a:solidFill>
                  <a:srgbClr val="0BAA71"/>
                </a:solidFill>
                <a:latin typeface="T-Star Pro Heavy"/>
                <a:cs typeface="T-Star Pro Heavy"/>
              </a:rPr>
              <a:t>ET</a:t>
            </a:r>
            <a:r>
              <a:rPr sz="1050" b="1" spc="10" dirty="0">
                <a:solidFill>
                  <a:srgbClr val="0BAA71"/>
                </a:solidFill>
                <a:latin typeface="T-Star Pro Heavy"/>
                <a:cs typeface="T-Star Pro Heavy"/>
              </a:rPr>
              <a:t> </a:t>
            </a:r>
            <a:r>
              <a:rPr sz="1050" b="1" spc="-10" dirty="0">
                <a:solidFill>
                  <a:srgbClr val="0BAA71"/>
                </a:solidFill>
                <a:latin typeface="T-Star Pro Heavy"/>
                <a:cs typeface="T-Star Pro Heavy"/>
              </a:rPr>
              <a:t>INSCRIPTIONS</a:t>
            </a:r>
            <a:endParaRPr sz="1050" dirty="0">
              <a:latin typeface="T-Star Pro Heavy"/>
              <a:cs typeface="T-Star Pro Heavy"/>
            </a:endParaRPr>
          </a:p>
          <a:p>
            <a:pPr marL="62865" algn="ctr">
              <a:lnSpc>
                <a:spcPts val="955"/>
              </a:lnSpc>
            </a:pPr>
            <a:r>
              <a:rPr lang="nl-BE" sz="800" b="1" spc="-10" dirty="0">
                <a:solidFill>
                  <a:srgbClr val="231F20"/>
                </a:solidFill>
                <a:latin typeface="T-Star Pro Heavy"/>
                <a:cs typeface="T-Star Pro Heavy"/>
              </a:rPr>
              <a:t>&lt;coordonnées&gt;</a:t>
            </a:r>
            <a:endParaRPr sz="800" dirty="0">
              <a:latin typeface="T-Star Pro Heavy"/>
              <a:cs typeface="T-Star Pro Heavy"/>
            </a:endParaRPr>
          </a:p>
        </p:txBody>
      </p:sp>
      <p:sp>
        <p:nvSpPr>
          <p:cNvPr id="6" name="object 3">
            <a:extLst>
              <a:ext uri="{FF2B5EF4-FFF2-40B4-BE49-F238E27FC236}">
                <a16:creationId xmlns:a16="http://schemas.microsoft.com/office/drawing/2014/main" id="{51957594-594F-F2B6-D94C-741DDAD99CE5}"/>
              </a:ext>
            </a:extLst>
          </p:cNvPr>
          <p:cNvSpPr txBox="1"/>
          <p:nvPr/>
        </p:nvSpPr>
        <p:spPr>
          <a:xfrm>
            <a:off x="578707" y="4553460"/>
            <a:ext cx="2616835" cy="426271"/>
          </a:xfrm>
          <a:prstGeom prst="rect">
            <a:avLst/>
          </a:prstGeom>
        </p:spPr>
        <p:txBody>
          <a:bodyPr vert="horz" wrap="square" lIns="0" tIns="60960" rIns="0" bIns="0" rtlCol="0">
            <a:spAutoFit/>
          </a:bodyPr>
          <a:lstStyle/>
          <a:p>
            <a:pPr marL="12700" marR="5080" indent="210820" algn="ctr">
              <a:lnSpc>
                <a:spcPct val="79300"/>
              </a:lnSpc>
              <a:spcBef>
                <a:spcPts val="480"/>
              </a:spcBef>
            </a:pPr>
            <a:r>
              <a:rPr sz="1500" b="1" dirty="0">
                <a:solidFill>
                  <a:srgbClr val="0BAA71"/>
                </a:solidFill>
                <a:latin typeface="T-Star Pro Heavy"/>
                <a:cs typeface="T-Star Pro Heavy"/>
              </a:rPr>
              <a:t>LE</a:t>
            </a:r>
            <a:r>
              <a:rPr sz="1500" b="1" spc="-30" dirty="0">
                <a:solidFill>
                  <a:srgbClr val="0BAA71"/>
                </a:solidFill>
                <a:latin typeface="T-Star Pro Heavy"/>
                <a:cs typeface="T-Star Pro Heavy"/>
              </a:rPr>
              <a:t> </a:t>
            </a:r>
            <a:r>
              <a:rPr lang="nl-BE" sz="1500" b="1" spc="-30" dirty="0">
                <a:solidFill>
                  <a:srgbClr val="0BAA71"/>
                </a:solidFill>
                <a:latin typeface="T-Star Pro Heavy"/>
                <a:cs typeface="T-Star Pro Heavy"/>
              </a:rPr>
              <a:t>&lt;JOUR&gt;</a:t>
            </a:r>
            <a:r>
              <a:rPr sz="1500" b="1" spc="-35" dirty="0">
                <a:solidFill>
                  <a:srgbClr val="0BAA71"/>
                </a:solidFill>
                <a:latin typeface="T-Star Pro Heavy"/>
                <a:cs typeface="T-Star Pro Heavy"/>
              </a:rPr>
              <a:t> </a:t>
            </a:r>
            <a:r>
              <a:rPr lang="nl-BE" sz="1500" b="1" spc="-35" dirty="0">
                <a:solidFill>
                  <a:srgbClr val="0BAA71"/>
                </a:solidFill>
                <a:latin typeface="T-Star Pro Heavy"/>
                <a:cs typeface="T-Star Pro Heavy"/>
              </a:rPr>
              <a:t>&lt;</a:t>
            </a:r>
            <a:r>
              <a:rPr lang="nl-BE" sz="1500" b="1" dirty="0">
                <a:solidFill>
                  <a:srgbClr val="0BAA71"/>
                </a:solidFill>
                <a:latin typeface="T-Star Pro Heavy"/>
                <a:cs typeface="T-Star Pro Heavy"/>
              </a:rPr>
              <a:t>DATE&gt;</a:t>
            </a:r>
            <a:r>
              <a:rPr sz="1500" b="1" spc="-35" dirty="0">
                <a:solidFill>
                  <a:srgbClr val="0BAA71"/>
                </a:solidFill>
                <a:latin typeface="T-Star Pro Heavy"/>
                <a:cs typeface="T-Star Pro Heavy"/>
              </a:rPr>
              <a:t> </a:t>
            </a:r>
            <a:r>
              <a:rPr sz="1500" b="1" spc="-10" dirty="0">
                <a:solidFill>
                  <a:srgbClr val="0BAA71"/>
                </a:solidFill>
                <a:latin typeface="T-Star Pro Heavy"/>
                <a:cs typeface="T-Star Pro Heavy"/>
              </a:rPr>
              <a:t>NOVEMBRE </a:t>
            </a:r>
            <a:r>
              <a:rPr lang="nl-BE" sz="1500" b="1" spc="-10" dirty="0">
                <a:solidFill>
                  <a:srgbClr val="0BAA71"/>
                </a:solidFill>
                <a:latin typeface="T-Star Pro Heavy"/>
                <a:cs typeface="T-Star Pro Heavy"/>
              </a:rPr>
              <a:t>&lt;</a:t>
            </a:r>
            <a:r>
              <a:rPr lang="nl-BE" sz="1500" b="1" dirty="0">
                <a:solidFill>
                  <a:srgbClr val="0BAA71"/>
                </a:solidFill>
                <a:latin typeface="T-Star Pro Heavy"/>
                <a:cs typeface="T-Star Pro Heavy"/>
              </a:rPr>
              <a:t>LIEU&gt;</a:t>
            </a:r>
            <a:endParaRPr sz="1500" dirty="0">
              <a:latin typeface="T-Star Pro Heavy"/>
              <a:cs typeface="T-Star Pro Heavy"/>
            </a:endParaRPr>
          </a:p>
        </p:txBody>
      </p:sp>
      <p:sp>
        <p:nvSpPr>
          <p:cNvPr id="7" name="object 4">
            <a:extLst>
              <a:ext uri="{FF2B5EF4-FFF2-40B4-BE49-F238E27FC236}">
                <a16:creationId xmlns:a16="http://schemas.microsoft.com/office/drawing/2014/main" id="{8C851157-4157-3696-4C03-20BC91EC3B7C}"/>
              </a:ext>
            </a:extLst>
          </p:cNvPr>
          <p:cNvSpPr txBox="1"/>
          <p:nvPr/>
        </p:nvSpPr>
        <p:spPr>
          <a:xfrm>
            <a:off x="535010" y="4426106"/>
            <a:ext cx="2703830" cy="115416"/>
          </a:xfrm>
          <a:prstGeom prst="rect">
            <a:avLst/>
          </a:prstGeom>
        </p:spPr>
        <p:txBody>
          <a:bodyPr vert="horz" wrap="square" lIns="0" tIns="15240" rIns="0" bIns="0" rtlCol="0">
            <a:spAutoFit/>
          </a:bodyPr>
          <a:lstStyle/>
          <a:p>
            <a:pPr marL="12700" algn="ctr">
              <a:lnSpc>
                <a:spcPct val="100000"/>
              </a:lnSpc>
              <a:spcBef>
                <a:spcPts val="120"/>
              </a:spcBef>
            </a:pPr>
            <a:r>
              <a:rPr sz="650" b="1" dirty="0">
                <a:solidFill>
                  <a:srgbClr val="231F20"/>
                </a:solidFill>
                <a:latin typeface="T-Star Pro Heavy"/>
                <a:cs typeface="T-Star Pro Heavy"/>
              </a:rPr>
              <a:t>PETIT</a:t>
            </a:r>
            <a:r>
              <a:rPr sz="650" b="1" spc="35" dirty="0">
                <a:solidFill>
                  <a:srgbClr val="231F20"/>
                </a:solidFill>
                <a:latin typeface="T-Star Pro Heavy"/>
                <a:cs typeface="T-Star Pro Heavy"/>
              </a:rPr>
              <a:t> </a:t>
            </a:r>
            <a:r>
              <a:rPr sz="650" b="1" dirty="0">
                <a:solidFill>
                  <a:srgbClr val="231F20"/>
                </a:solidFill>
                <a:latin typeface="T-Star Pro Heavy"/>
                <a:cs typeface="T-Star Pro Heavy"/>
              </a:rPr>
              <a:t>DÉJEUNER</a:t>
            </a:r>
            <a:r>
              <a:rPr sz="650" b="1" spc="35" dirty="0">
                <a:solidFill>
                  <a:srgbClr val="231F20"/>
                </a:solidFill>
                <a:latin typeface="T-Star Pro Heavy"/>
                <a:cs typeface="T-Star Pro Heavy"/>
              </a:rPr>
              <a:t> </a:t>
            </a:r>
            <a:r>
              <a:rPr sz="650" b="1" dirty="0">
                <a:solidFill>
                  <a:srgbClr val="231F20"/>
                </a:solidFill>
                <a:latin typeface="T-Star Pro Heavy"/>
                <a:cs typeface="T-Star Pro Heavy"/>
              </a:rPr>
              <a:t>ORGANISÉ</a:t>
            </a:r>
            <a:r>
              <a:rPr sz="650" b="1" spc="40" dirty="0">
                <a:solidFill>
                  <a:srgbClr val="231F20"/>
                </a:solidFill>
                <a:latin typeface="T-Star Pro Heavy"/>
                <a:cs typeface="T-Star Pro Heavy"/>
              </a:rPr>
              <a:t> </a:t>
            </a:r>
            <a:r>
              <a:rPr sz="650" b="1" dirty="0">
                <a:solidFill>
                  <a:srgbClr val="231F20"/>
                </a:solidFill>
                <a:latin typeface="T-Star Pro Heavy"/>
                <a:cs typeface="T-Star Pro Heavy"/>
              </a:rPr>
              <a:t>PAR</a:t>
            </a:r>
            <a:r>
              <a:rPr sz="650" b="1" spc="35" dirty="0">
                <a:solidFill>
                  <a:srgbClr val="231F20"/>
                </a:solidFill>
                <a:latin typeface="T-Star Pro Heavy"/>
                <a:cs typeface="T-Star Pro Heavy"/>
              </a:rPr>
              <a:t> </a:t>
            </a:r>
            <a:r>
              <a:rPr lang="nl-BE" sz="650" b="1" spc="35" dirty="0">
                <a:solidFill>
                  <a:srgbClr val="231F20"/>
                </a:solidFill>
                <a:latin typeface="T-Star Pro Heavy"/>
                <a:cs typeface="T-Star Pro Heavy"/>
              </a:rPr>
              <a:t>&lt;VOTRE NOM D’EQUIPE/ASSOCIATION&gt;</a:t>
            </a:r>
            <a:endParaRPr sz="650" dirty="0">
              <a:latin typeface="T-Star Pro Heavy"/>
              <a:cs typeface="T-Star Pro Heavy"/>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33020" rIns="0" bIns="0" rtlCol="0">
            <a:spAutoFit/>
          </a:bodyPr>
          <a:lstStyle/>
          <a:p>
            <a:pPr marL="12700" marR="5080">
              <a:lnSpc>
                <a:spcPts val="1800"/>
              </a:lnSpc>
              <a:spcBef>
                <a:spcPts val="260"/>
              </a:spcBef>
            </a:pPr>
            <a:r>
              <a:rPr dirty="0"/>
              <a:t>De</a:t>
            </a:r>
            <a:r>
              <a:rPr spc="-60" dirty="0"/>
              <a:t> </a:t>
            </a:r>
            <a:r>
              <a:rPr spc="-30" dirty="0"/>
              <a:t>l’équitable,</a:t>
            </a:r>
            <a:r>
              <a:rPr spc="-55" dirty="0"/>
              <a:t> </a:t>
            </a:r>
            <a:r>
              <a:rPr dirty="0"/>
              <a:t>du</a:t>
            </a:r>
            <a:r>
              <a:rPr spc="-60" dirty="0"/>
              <a:t> </a:t>
            </a:r>
            <a:r>
              <a:rPr spc="-10" dirty="0"/>
              <a:t>bio,</a:t>
            </a:r>
            <a:r>
              <a:rPr spc="-55" dirty="0"/>
              <a:t> </a:t>
            </a:r>
            <a:r>
              <a:rPr dirty="0"/>
              <a:t>du</a:t>
            </a:r>
            <a:r>
              <a:rPr spc="-55" dirty="0"/>
              <a:t> </a:t>
            </a:r>
            <a:r>
              <a:rPr spc="-10" dirty="0"/>
              <a:t>local… </a:t>
            </a:r>
            <a:r>
              <a:rPr spc="-35" dirty="0"/>
              <a:t>Réunissons-</a:t>
            </a:r>
            <a:r>
              <a:rPr spc="-20" dirty="0"/>
              <a:t>nous</a:t>
            </a:r>
            <a:r>
              <a:rPr spc="-35" dirty="0"/>
              <a:t> </a:t>
            </a:r>
            <a:r>
              <a:rPr spc="-25" dirty="0"/>
              <a:t>autour</a:t>
            </a:r>
            <a:r>
              <a:rPr spc="-35" dirty="0"/>
              <a:t> </a:t>
            </a:r>
            <a:r>
              <a:rPr spc="-10" dirty="0"/>
              <a:t>d’un</a:t>
            </a:r>
            <a:r>
              <a:rPr spc="-30" dirty="0"/>
              <a:t> </a:t>
            </a:r>
            <a:r>
              <a:rPr spc="-10" dirty="0"/>
              <a:t>petit </a:t>
            </a:r>
            <a:r>
              <a:rPr spc="-25" dirty="0"/>
              <a:t>déjeuner</a:t>
            </a:r>
            <a:r>
              <a:rPr spc="-50" dirty="0"/>
              <a:t> </a:t>
            </a:r>
            <a:r>
              <a:rPr spc="-30" dirty="0"/>
              <a:t>savoureux</a:t>
            </a:r>
            <a:r>
              <a:rPr spc="-45" dirty="0"/>
              <a:t> </a:t>
            </a:r>
            <a:r>
              <a:rPr dirty="0"/>
              <a:t>et</a:t>
            </a:r>
            <a:r>
              <a:rPr spc="-50" dirty="0"/>
              <a:t> </a:t>
            </a:r>
            <a:r>
              <a:rPr spc="-25" dirty="0"/>
              <a:t>solidaire</a:t>
            </a:r>
            <a:r>
              <a:rPr spc="-45" dirty="0"/>
              <a:t> </a:t>
            </a:r>
            <a:r>
              <a:rPr spc="-50" dirty="0"/>
              <a:t>!</a:t>
            </a:r>
          </a:p>
        </p:txBody>
      </p:sp>
      <p:sp>
        <p:nvSpPr>
          <p:cNvPr id="3" name="object 3"/>
          <p:cNvSpPr txBox="1">
            <a:spLocks noGrp="1"/>
          </p:cNvSpPr>
          <p:nvPr>
            <p:ph type="body" idx="1"/>
          </p:nvPr>
        </p:nvSpPr>
        <p:spPr>
          <a:xfrm>
            <a:off x="345499" y="1055136"/>
            <a:ext cx="3047365" cy="2726003"/>
          </a:xfrm>
          <a:prstGeom prst="rect">
            <a:avLst/>
          </a:prstGeom>
        </p:spPr>
        <p:txBody>
          <a:bodyPr vert="horz" wrap="square" lIns="0" tIns="7620" rIns="0" bIns="0" rtlCol="0">
            <a:spAutoFit/>
          </a:bodyPr>
          <a:lstStyle/>
          <a:p>
            <a:r>
              <a:rPr lang="fr-BE" dirty="0"/>
              <a:t>Participer aux Petits déjeuners Oxfam, c’est rejoindre un mouvement de réveil collectif pour une économie plus juste. Sous le slogan </a:t>
            </a:r>
            <a:br>
              <a:rPr lang="fr-BE" dirty="0"/>
            </a:br>
            <a:r>
              <a:rPr lang="fr-BE" dirty="0"/>
              <a:t>« </a:t>
            </a:r>
            <a:r>
              <a:rPr lang="fr-BE" b="1" dirty="0"/>
              <a:t>Réveillons-nous, ensemble </a:t>
            </a:r>
            <a:r>
              <a:rPr lang="fr-BE" dirty="0"/>
              <a:t>», chaque </a:t>
            </a:r>
            <a:r>
              <a:rPr lang="fr-BE" dirty="0" err="1"/>
              <a:t>participant·e</a:t>
            </a:r>
            <a:r>
              <a:rPr lang="fr-BE" dirty="0"/>
              <a:t> retrouve ce qui nous unit : la solidarité et le commerce équitable. Autour d’une table conviviale, votre geste rejoint un signal fort, incarné par près de vingt mille personnes réunies dans cent cinquante petits déjeuners. Une autre façon de faire société existe déjà, et elle commence avec vous.</a:t>
            </a:r>
          </a:p>
          <a:p>
            <a:pPr>
              <a:lnSpc>
                <a:spcPct val="100000"/>
              </a:lnSpc>
              <a:spcBef>
                <a:spcPts val="400"/>
              </a:spcBef>
            </a:pPr>
            <a:endParaRPr spc="-10" dirty="0"/>
          </a:p>
          <a:p>
            <a:pPr marL="12700">
              <a:lnSpc>
                <a:spcPct val="100000"/>
              </a:lnSpc>
              <a:spcBef>
                <a:spcPts val="5"/>
              </a:spcBef>
            </a:pPr>
            <a:r>
              <a:rPr sz="1400" b="1" spc="-40" dirty="0">
                <a:solidFill>
                  <a:srgbClr val="0BAA71"/>
                </a:solidFill>
                <a:latin typeface="T-Star Pro Heavy"/>
                <a:cs typeface="T-Star Pro Heavy"/>
              </a:rPr>
              <a:t>Rejoignez-</a:t>
            </a:r>
            <a:r>
              <a:rPr sz="1400" b="1" spc="-25" dirty="0">
                <a:solidFill>
                  <a:srgbClr val="0BAA71"/>
                </a:solidFill>
                <a:latin typeface="T-Star Pro Heavy"/>
                <a:cs typeface="T-Star Pro Heavy"/>
              </a:rPr>
              <a:t>nous</a:t>
            </a:r>
            <a:r>
              <a:rPr sz="1400" b="1" spc="20" dirty="0">
                <a:solidFill>
                  <a:srgbClr val="0BAA71"/>
                </a:solidFill>
                <a:latin typeface="T-Star Pro Heavy"/>
                <a:cs typeface="T-Star Pro Heavy"/>
              </a:rPr>
              <a:t> </a:t>
            </a:r>
            <a:r>
              <a:rPr sz="1400" b="1" spc="-50" dirty="0">
                <a:solidFill>
                  <a:srgbClr val="0BAA71"/>
                </a:solidFill>
                <a:latin typeface="T-Star Pro Heavy"/>
                <a:cs typeface="T-Star Pro Heavy"/>
              </a:rPr>
              <a:t>!</a:t>
            </a:r>
            <a:endParaRPr sz="1400" dirty="0">
              <a:latin typeface="T-Star Pro Heavy"/>
              <a:cs typeface="T-Star Pro Heavy"/>
            </a:endParaRPr>
          </a:p>
          <a:p>
            <a:pPr marL="12700">
              <a:lnSpc>
                <a:spcPct val="100000"/>
              </a:lnSpc>
              <a:spcBef>
                <a:spcPts val="920"/>
              </a:spcBef>
            </a:pPr>
            <a:r>
              <a:rPr lang="fr-BE" sz="1000" b="1" dirty="0"/>
              <a:t>Le</a:t>
            </a:r>
            <a:r>
              <a:rPr lang="fr-BE" sz="1000" b="1" spc="-40" dirty="0"/>
              <a:t> </a:t>
            </a:r>
            <a:r>
              <a:rPr lang="fr-BE" sz="1000" b="1" spc="-25" dirty="0"/>
              <a:t>&lt;jour&gt;</a:t>
            </a:r>
            <a:r>
              <a:rPr lang="fr-BE" sz="1000" b="1" spc="-40" dirty="0"/>
              <a:t> &lt;</a:t>
            </a:r>
            <a:r>
              <a:rPr lang="fr-BE" sz="1000" b="1" spc="-20" dirty="0"/>
              <a:t>date&gt;</a:t>
            </a:r>
            <a:r>
              <a:rPr lang="fr-BE" sz="1000" b="1" spc="-35" dirty="0"/>
              <a:t> </a:t>
            </a:r>
            <a:r>
              <a:rPr lang="fr-BE" sz="1000" b="1" spc="-20" dirty="0"/>
              <a:t>novembre</a:t>
            </a:r>
            <a:r>
              <a:rPr lang="fr-BE" sz="1000" b="1" spc="-40" dirty="0"/>
              <a:t> </a:t>
            </a:r>
            <a:r>
              <a:rPr lang="fr-BE" sz="1000" b="1" dirty="0"/>
              <a:t>&lt;heures&gt;</a:t>
            </a:r>
            <a:endParaRPr lang="fr-BE" sz="1000" dirty="0"/>
          </a:p>
          <a:p>
            <a:pPr marL="12700" marR="1532890">
              <a:lnSpc>
                <a:spcPct val="100000"/>
              </a:lnSpc>
            </a:pPr>
            <a:r>
              <a:rPr lang="fr-BE" sz="1000" spc="-25" dirty="0"/>
              <a:t>(Votre</a:t>
            </a:r>
            <a:r>
              <a:rPr lang="fr-BE" sz="1000" spc="-40" dirty="0"/>
              <a:t> </a:t>
            </a:r>
            <a:r>
              <a:rPr lang="fr-BE" sz="1000" spc="-20" dirty="0"/>
              <a:t>nom</a:t>
            </a:r>
            <a:r>
              <a:rPr lang="fr-BE" sz="1000" spc="-35" dirty="0"/>
              <a:t> </a:t>
            </a:r>
            <a:r>
              <a:rPr lang="fr-BE" sz="1000" dirty="0"/>
              <a:t>de</a:t>
            </a:r>
            <a:r>
              <a:rPr lang="fr-BE" sz="1000" spc="-35" dirty="0"/>
              <a:t> </a:t>
            </a:r>
            <a:r>
              <a:rPr lang="fr-BE" sz="1000" spc="-10" dirty="0"/>
              <a:t>salle)</a:t>
            </a:r>
            <a:r>
              <a:rPr lang="fr-BE" sz="1000" spc="500" dirty="0"/>
              <a:t> </a:t>
            </a:r>
            <a:r>
              <a:rPr lang="fr-BE" sz="1000" spc="-25" dirty="0"/>
              <a:t>(Adresse)</a:t>
            </a:r>
            <a:r>
              <a:rPr lang="fr-BE" sz="1000" spc="-5" dirty="0"/>
              <a:t> </a:t>
            </a:r>
            <a:r>
              <a:rPr lang="fr-BE" sz="1000" spc="-20" dirty="0"/>
              <a:t>(Code</a:t>
            </a:r>
            <a:r>
              <a:rPr lang="fr-BE" sz="1000" dirty="0"/>
              <a:t> </a:t>
            </a:r>
            <a:r>
              <a:rPr lang="fr-BE" sz="1000" spc="-25" dirty="0"/>
              <a:t>postal)</a:t>
            </a:r>
            <a:r>
              <a:rPr lang="fr-BE" sz="1000" dirty="0"/>
              <a:t> </a:t>
            </a:r>
            <a:r>
              <a:rPr lang="fr-BE" sz="1000" spc="-10" dirty="0"/>
              <a:t>(Ville)</a:t>
            </a:r>
            <a:endParaRPr lang="fr-BE" sz="1000" dirty="0"/>
          </a:p>
          <a:p>
            <a:pPr marL="12700">
              <a:lnSpc>
                <a:spcPct val="100000"/>
              </a:lnSpc>
              <a:spcBef>
                <a:spcPts val="1000"/>
              </a:spcBef>
            </a:pPr>
            <a:r>
              <a:rPr b="1" spc="-10" dirty="0">
                <a:latin typeface="T-Star Pro"/>
                <a:cs typeface="T-Star Pro"/>
              </a:rPr>
              <a:t>Prix</a:t>
            </a:r>
            <a:r>
              <a:rPr b="1" spc="-35" dirty="0">
                <a:latin typeface="T-Star Pro"/>
                <a:cs typeface="T-Star Pro"/>
              </a:rPr>
              <a:t> </a:t>
            </a:r>
            <a:r>
              <a:rPr b="1" spc="-25" dirty="0">
                <a:latin typeface="T-Star Pro"/>
                <a:cs typeface="T-Star Pro"/>
              </a:rPr>
              <a:t>d’entrée </a:t>
            </a:r>
            <a:r>
              <a:rPr b="1" dirty="0">
                <a:latin typeface="T-Star Pro"/>
                <a:cs typeface="T-Star Pro"/>
              </a:rPr>
              <a:t>:</a:t>
            </a:r>
            <a:r>
              <a:rPr b="1" spc="-25" dirty="0">
                <a:latin typeface="T-Star Pro"/>
                <a:cs typeface="T-Star Pro"/>
              </a:rPr>
              <a:t> </a:t>
            </a:r>
            <a:r>
              <a:rPr b="1" spc="-10" dirty="0">
                <a:latin typeface="T-Star Pro"/>
                <a:cs typeface="T-Star Pro"/>
              </a:rPr>
              <a:t>Adulte:</a:t>
            </a:r>
            <a:r>
              <a:rPr b="1" spc="-30" dirty="0">
                <a:latin typeface="T-Star Pro"/>
                <a:cs typeface="T-Star Pro"/>
              </a:rPr>
              <a:t> </a:t>
            </a:r>
            <a:r>
              <a:rPr b="1" dirty="0">
                <a:latin typeface="T-Star Pro"/>
                <a:cs typeface="T-Star Pro"/>
              </a:rPr>
              <a:t>?€</a:t>
            </a:r>
            <a:r>
              <a:rPr b="1" spc="165" dirty="0">
                <a:latin typeface="T-Star Pro"/>
                <a:cs typeface="T-Star Pro"/>
              </a:rPr>
              <a:t> </a:t>
            </a:r>
            <a:r>
              <a:rPr b="1" dirty="0">
                <a:latin typeface="T-Star Pro"/>
                <a:cs typeface="T-Star Pro"/>
              </a:rPr>
              <a:t>|</a:t>
            </a:r>
            <a:r>
              <a:rPr b="1" spc="-30" dirty="0">
                <a:latin typeface="T-Star Pro"/>
                <a:cs typeface="T-Star Pro"/>
              </a:rPr>
              <a:t> </a:t>
            </a:r>
            <a:r>
              <a:rPr b="1" spc="-10" dirty="0">
                <a:latin typeface="T-Star Pro"/>
                <a:cs typeface="T-Star Pro"/>
              </a:rPr>
              <a:t>Enfant:</a:t>
            </a:r>
            <a:r>
              <a:rPr b="1" spc="-25" dirty="0">
                <a:latin typeface="T-Star Pro"/>
                <a:cs typeface="T-Star Pro"/>
              </a:rPr>
              <a:t> </a:t>
            </a:r>
            <a:r>
              <a:rPr b="1" dirty="0">
                <a:latin typeface="T-Star Pro"/>
                <a:cs typeface="T-Star Pro"/>
              </a:rPr>
              <a:t>?€</a:t>
            </a:r>
            <a:r>
              <a:rPr b="1" spc="-30" dirty="0">
                <a:latin typeface="T-Star Pro"/>
                <a:cs typeface="T-Star Pro"/>
              </a:rPr>
              <a:t> </a:t>
            </a:r>
            <a:r>
              <a:rPr spc="-25" dirty="0"/>
              <a:t>(jusqu’à </a:t>
            </a:r>
            <a:r>
              <a:rPr spc="-10" dirty="0"/>
              <a:t>12</a:t>
            </a:r>
            <a:r>
              <a:rPr spc="-25" dirty="0"/>
              <a:t> </a:t>
            </a:r>
            <a:r>
              <a:rPr spc="-20" dirty="0"/>
              <a:t>ans)</a:t>
            </a:r>
          </a:p>
          <a:p>
            <a:pPr>
              <a:lnSpc>
                <a:spcPct val="100000"/>
              </a:lnSpc>
              <a:spcBef>
                <a:spcPts val="35"/>
              </a:spcBef>
            </a:pPr>
            <a:endParaRPr spc="-20" dirty="0"/>
          </a:p>
          <a:p>
            <a:pPr marL="12700" marR="380365">
              <a:lnSpc>
                <a:spcPct val="104200"/>
              </a:lnSpc>
              <a:spcBef>
                <a:spcPts val="5"/>
              </a:spcBef>
            </a:pPr>
            <a:r>
              <a:rPr dirty="0"/>
              <a:t>ou </a:t>
            </a:r>
            <a:r>
              <a:rPr spc="-20" dirty="0"/>
              <a:t>participation</a:t>
            </a:r>
            <a:r>
              <a:rPr dirty="0"/>
              <a:t> </a:t>
            </a:r>
            <a:r>
              <a:rPr spc="-20" dirty="0"/>
              <a:t>consciente</a:t>
            </a:r>
            <a:r>
              <a:rPr spc="5" dirty="0"/>
              <a:t> </a:t>
            </a:r>
            <a:r>
              <a:rPr dirty="0"/>
              <a:t>: </a:t>
            </a:r>
            <a:r>
              <a:rPr spc="-20" dirty="0"/>
              <a:t>contribution</a:t>
            </a:r>
            <a:r>
              <a:rPr spc="5" dirty="0"/>
              <a:t> </a:t>
            </a:r>
            <a:r>
              <a:rPr spc="-10" dirty="0"/>
              <a:t>libre</a:t>
            </a:r>
            <a:r>
              <a:rPr dirty="0"/>
              <a:t> à</a:t>
            </a:r>
            <a:r>
              <a:rPr spc="5" dirty="0"/>
              <a:t> </a:t>
            </a:r>
            <a:r>
              <a:rPr spc="-20" dirty="0"/>
              <a:t>partir</a:t>
            </a:r>
            <a:r>
              <a:rPr dirty="0"/>
              <a:t> de</a:t>
            </a:r>
            <a:r>
              <a:rPr spc="5" dirty="0"/>
              <a:t> </a:t>
            </a:r>
            <a:r>
              <a:rPr spc="-25" dirty="0"/>
              <a:t>?€.</a:t>
            </a:r>
            <a:r>
              <a:rPr spc="500" dirty="0"/>
              <a:t> </a:t>
            </a:r>
            <a:r>
              <a:rPr spc="-20" dirty="0"/>
              <a:t>Vous</a:t>
            </a:r>
            <a:r>
              <a:rPr spc="-30" dirty="0"/>
              <a:t> </a:t>
            </a:r>
            <a:r>
              <a:rPr spc="-10" dirty="0"/>
              <a:t>payez</a:t>
            </a:r>
            <a:r>
              <a:rPr spc="-25" dirty="0"/>
              <a:t> </a:t>
            </a:r>
            <a:r>
              <a:rPr dirty="0"/>
              <a:t>ce</a:t>
            </a:r>
            <a:r>
              <a:rPr spc="-25" dirty="0"/>
              <a:t> </a:t>
            </a:r>
            <a:r>
              <a:rPr spc="-10" dirty="0"/>
              <a:t>qui</a:t>
            </a:r>
            <a:r>
              <a:rPr spc="-25" dirty="0"/>
              <a:t> </a:t>
            </a:r>
            <a:r>
              <a:rPr spc="-10" dirty="0"/>
              <a:t>vous</a:t>
            </a:r>
            <a:r>
              <a:rPr spc="-30" dirty="0"/>
              <a:t> </a:t>
            </a:r>
            <a:r>
              <a:rPr spc="-10" dirty="0"/>
              <a:t>semble</a:t>
            </a:r>
            <a:r>
              <a:rPr spc="-25" dirty="0"/>
              <a:t> </a:t>
            </a:r>
            <a:r>
              <a:rPr spc="-10" dirty="0"/>
              <a:t>juste</a:t>
            </a:r>
            <a:r>
              <a:rPr spc="-25" dirty="0"/>
              <a:t> </a:t>
            </a:r>
            <a:r>
              <a:rPr dirty="0"/>
              <a:t>en</a:t>
            </a:r>
            <a:r>
              <a:rPr spc="-25" dirty="0"/>
              <a:t> </a:t>
            </a:r>
            <a:r>
              <a:rPr spc="-20" dirty="0"/>
              <a:t>fonction</a:t>
            </a:r>
            <a:r>
              <a:rPr spc="-30" dirty="0"/>
              <a:t> </a:t>
            </a:r>
            <a:r>
              <a:rPr dirty="0"/>
              <a:t>de</a:t>
            </a:r>
            <a:r>
              <a:rPr spc="-25" dirty="0"/>
              <a:t> </a:t>
            </a:r>
            <a:r>
              <a:rPr spc="-10" dirty="0"/>
              <a:t>vos</a:t>
            </a:r>
            <a:r>
              <a:rPr spc="-25" dirty="0"/>
              <a:t> </a:t>
            </a:r>
            <a:r>
              <a:rPr spc="-10" dirty="0"/>
              <a:t>moyens</a:t>
            </a:r>
          </a:p>
          <a:p>
            <a:pPr>
              <a:lnSpc>
                <a:spcPct val="100000"/>
              </a:lnSpc>
              <a:spcBef>
                <a:spcPts val="75"/>
              </a:spcBef>
            </a:pPr>
            <a:endParaRPr spc="-10" dirty="0"/>
          </a:p>
          <a:p>
            <a:pPr marL="12700">
              <a:lnSpc>
                <a:spcPct val="100000"/>
              </a:lnSpc>
            </a:pPr>
            <a:r>
              <a:rPr spc="-20" dirty="0"/>
              <a:t>(votre</a:t>
            </a:r>
            <a:r>
              <a:rPr spc="-10" dirty="0"/>
              <a:t> texte</a:t>
            </a:r>
            <a:r>
              <a:rPr spc="-5" dirty="0"/>
              <a:t> </a:t>
            </a:r>
            <a:r>
              <a:rPr spc="-10" dirty="0"/>
              <a:t>personnalisé)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B9B030D14C88D4A8B53B46ED9FDF8A4" ma:contentTypeVersion="11" ma:contentTypeDescription="Crée un document." ma:contentTypeScope="" ma:versionID="caa01bf5d97109292ceb5bfd459b08c7">
  <xsd:schema xmlns:xsd="http://www.w3.org/2001/XMLSchema" xmlns:xs="http://www.w3.org/2001/XMLSchema" xmlns:p="http://schemas.microsoft.com/office/2006/metadata/properties" xmlns:ns2="4f4e10f0-fce7-4b0a-bee0-ac117c8fd62b" xmlns:ns3="64723f77-f9ec-4b20-8536-3578d17d61a0" targetNamespace="http://schemas.microsoft.com/office/2006/metadata/properties" ma:root="true" ma:fieldsID="ff2fa030bea8a0679756163e5f7181bf" ns2:_="" ns3:_="">
    <xsd:import namespace="4f4e10f0-fce7-4b0a-bee0-ac117c8fd62b"/>
    <xsd:import namespace="64723f77-f9ec-4b20-8536-3578d17d61a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4e10f0-fce7-4b0a-bee0-ac117c8fd6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30ca7808-e4f1-4383-adca-ced689998d8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723f77-f9ec-4b20-8536-3578d17d61a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808b3e9-5a66-4773-9414-25f8731c4035}" ma:internalName="TaxCatchAll" ma:showField="CatchAllData" ma:web="64723f77-f9ec-4b20-8536-3578d17d61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4723f77-f9ec-4b20-8536-3578d17d61a0" xsi:nil="true"/>
    <lcf76f155ced4ddcb4097134ff3c332f xmlns="4f4e10f0-fce7-4b0a-bee0-ac117c8fd62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774B4AA-7A5B-420B-A2D0-619850838299}">
  <ds:schemaRefs>
    <ds:schemaRef ds:uri="http://schemas.microsoft.com/sharepoint/v3/contenttype/forms"/>
  </ds:schemaRefs>
</ds:datastoreItem>
</file>

<file path=customXml/itemProps2.xml><?xml version="1.0" encoding="utf-8"?>
<ds:datastoreItem xmlns:ds="http://schemas.openxmlformats.org/officeDocument/2006/customXml" ds:itemID="{8F7381F3-5316-4534-B207-5B9A53AE0866}"/>
</file>

<file path=customXml/itemProps3.xml><?xml version="1.0" encoding="utf-8"?>
<ds:datastoreItem xmlns:ds="http://schemas.openxmlformats.org/officeDocument/2006/customXml" ds:itemID="{9137B6FF-218E-4DE6-B629-3B3E5D1CEA34}">
  <ds:schemaRefs>
    <ds:schemaRef ds:uri="http://schemas.microsoft.com/office/2006/metadata/properties"/>
    <ds:schemaRef ds:uri="http://schemas.microsoft.com/office/infopath/2007/PartnerControls"/>
    <ds:schemaRef ds:uri="c6a3722d-ffa3-4337-9317-0e3c80b267da"/>
    <ds:schemaRef ds:uri="ce54459c-b8e9-479d-ae9a-6ebbfff42661"/>
  </ds:schemaRefs>
</ds:datastoreItem>
</file>

<file path=docProps/app.xml><?xml version="1.0" encoding="utf-8"?>
<Properties xmlns="http://schemas.openxmlformats.org/officeDocument/2006/extended-properties" xmlns:vt="http://schemas.openxmlformats.org/officeDocument/2006/docPropsVTypes">
  <Template/>
  <TotalTime>2</TotalTime>
  <Words>207</Words>
  <Application>Microsoft Macintosh PowerPoint</Application>
  <PresentationFormat>Personnalisé</PresentationFormat>
  <Paragraphs>15</Paragraphs>
  <Slides>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vt:i4>
      </vt:variant>
    </vt:vector>
  </HeadingPairs>
  <TitlesOfParts>
    <vt:vector size="5" baseType="lpstr">
      <vt:lpstr>T-Star Pro Heavy</vt:lpstr>
      <vt:lpstr>T-Star Pro</vt:lpstr>
      <vt:lpstr>Office Theme</vt:lpstr>
      <vt:lpstr>Présentation PowerPoint</vt:lpstr>
      <vt:lpstr>De l’équitable, du bio, du local… Réunissons-nous autour d’un petit déjeuner savoureux et solidaire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15-A6_invitation PDJ-FR.indd</dc:title>
  <cp:lastModifiedBy>Lorent Fritsche</cp:lastModifiedBy>
  <cp:revision>3</cp:revision>
  <dcterms:created xsi:type="dcterms:W3CDTF">2025-10-02T11:53:23Z</dcterms:created>
  <dcterms:modified xsi:type="dcterms:W3CDTF">2026-08-28T13:03:22Z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2025-10-02T00:00:00Z</vt:filetime>
  </property>
  <property fmtid="{D5CDD505-2E9C-101B-9397-08002B2CF9AE}" pid="3" name="Creator">
    <vt:lpwstr>Adobe InDesign 20.2 (Macintosh)</vt:lpwstr>
  </property>
  <property fmtid="{D5CDD505-2E9C-101B-9397-08002B2CF9AE}" pid="4" name="GTS_PDFXConformance">
    <vt:lpwstr>PDF/X-1a:2001</vt:lpwstr>
  </property>
  <property fmtid="{D5CDD505-2E9C-101B-9397-08002B2CF9AE}" pid="5" name="GTS_PDFXVersion">
    <vt:lpwstr>PDF/X-1:2001</vt:lpwstr>
  </property>
  <property fmtid="{D5CDD505-2E9C-101B-9397-08002B2CF9AE}" pid="6" name="LastSaved">
    <vt:filetime>2025-10-02T00:00:00Z</vt:filetime>
  </property>
  <property fmtid="{D5CDD505-2E9C-101B-9397-08002B2CF9AE}" pid="7" name="Producer">
    <vt:lpwstr>Adobe PDF Library 17.0</vt:lpwstr>
  </property>
  <property fmtid="{D5CDD505-2E9C-101B-9397-08002B2CF9AE}" pid="8" name="ContentTypeId">
    <vt:lpwstr>0x010100FB9B030D14C88D4A8B53B46ED9FDF8A4</vt:lpwstr>
  </property>
  <property fmtid="{D5CDD505-2E9C-101B-9397-08002B2CF9AE}" pid="9" name="MediaServiceImageTags">
    <vt:lpwstr/>
  </property>
</Properties>
</file>